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36"/>
  </p:notesMasterIdLst>
  <p:sldIdLst>
    <p:sldId id="326" r:id="rId2"/>
    <p:sldId id="358" r:id="rId3"/>
    <p:sldId id="404" r:id="rId4"/>
    <p:sldId id="405" r:id="rId5"/>
    <p:sldId id="359" r:id="rId6"/>
    <p:sldId id="360" r:id="rId7"/>
    <p:sldId id="361" r:id="rId8"/>
    <p:sldId id="362" r:id="rId9"/>
    <p:sldId id="365" r:id="rId10"/>
    <p:sldId id="371" r:id="rId11"/>
    <p:sldId id="372" r:id="rId12"/>
    <p:sldId id="366" r:id="rId13"/>
    <p:sldId id="363" r:id="rId14"/>
    <p:sldId id="368" r:id="rId15"/>
    <p:sldId id="391" r:id="rId16"/>
    <p:sldId id="374" r:id="rId17"/>
    <p:sldId id="369" r:id="rId18"/>
    <p:sldId id="370" r:id="rId19"/>
    <p:sldId id="375" r:id="rId20"/>
    <p:sldId id="394" r:id="rId21"/>
    <p:sldId id="397" r:id="rId22"/>
    <p:sldId id="377" r:id="rId23"/>
    <p:sldId id="388" r:id="rId24"/>
    <p:sldId id="387" r:id="rId25"/>
    <p:sldId id="379" r:id="rId26"/>
    <p:sldId id="380" r:id="rId27"/>
    <p:sldId id="389" r:id="rId28"/>
    <p:sldId id="381" r:id="rId29"/>
    <p:sldId id="383" r:id="rId30"/>
    <p:sldId id="384" r:id="rId31"/>
    <p:sldId id="385" r:id="rId32"/>
    <p:sldId id="386" r:id="rId33"/>
    <p:sldId id="406" r:id="rId34"/>
    <p:sldId id="40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4563" autoAdjust="0"/>
  </p:normalViewPr>
  <p:slideViewPr>
    <p:cSldViewPr>
      <p:cViewPr varScale="1">
        <p:scale>
          <a:sx n="81" d="100"/>
          <a:sy n="81" d="100"/>
        </p:scale>
        <p:origin x="1642" y="91"/>
      </p:cViewPr>
      <p:guideLst>
        <p:guide orient="horz" pos="2160"/>
        <p:guide pos="2880"/>
      </p:guideLst>
    </p:cSldViewPr>
  </p:slideViewPr>
  <p:outlineViewPr>
    <p:cViewPr>
      <p:scale>
        <a:sx n="33" d="100"/>
        <a:sy n="33" d="100"/>
      </p:scale>
      <p:origin x="0" y="427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runda Agarkar" userId="fedc085341c639bd" providerId="LiveId" clId="{C9E0126C-0E3D-4A7A-84BF-8A2D94EBBD41}"/>
    <pc:docChg chg="custSel delSld modSld">
      <pc:chgData name="Vrunda Agarkar" userId="fedc085341c639bd" providerId="LiveId" clId="{C9E0126C-0E3D-4A7A-84BF-8A2D94EBBD41}" dt="2020-03-19T11:08:29.823" v="13" actId="2696"/>
      <pc:docMkLst>
        <pc:docMk/>
      </pc:docMkLst>
      <pc:sldChg chg="del">
        <pc:chgData name="Vrunda Agarkar" userId="fedc085341c639bd" providerId="LiveId" clId="{C9E0126C-0E3D-4A7A-84BF-8A2D94EBBD41}" dt="2020-03-19T11:08:29.823" v="13" actId="2696"/>
        <pc:sldMkLst>
          <pc:docMk/>
          <pc:sldMk cId="1503772046" sldId="328"/>
        </pc:sldMkLst>
      </pc:sldChg>
      <pc:sldChg chg="del">
        <pc:chgData name="Vrunda Agarkar" userId="fedc085341c639bd" providerId="LiveId" clId="{C9E0126C-0E3D-4A7A-84BF-8A2D94EBBD41}" dt="2020-03-19T11:08:29.823" v="13" actId="2696"/>
        <pc:sldMkLst>
          <pc:docMk/>
          <pc:sldMk cId="2181116457" sldId="329"/>
        </pc:sldMkLst>
      </pc:sldChg>
      <pc:sldChg chg="del">
        <pc:chgData name="Vrunda Agarkar" userId="fedc085341c639bd" providerId="LiveId" clId="{C9E0126C-0E3D-4A7A-84BF-8A2D94EBBD41}" dt="2020-03-19T11:08:29.823" v="13" actId="2696"/>
        <pc:sldMkLst>
          <pc:docMk/>
          <pc:sldMk cId="4090835733" sldId="330"/>
        </pc:sldMkLst>
      </pc:sldChg>
      <pc:sldChg chg="del">
        <pc:chgData name="Vrunda Agarkar" userId="fedc085341c639bd" providerId="LiveId" clId="{C9E0126C-0E3D-4A7A-84BF-8A2D94EBBD41}" dt="2020-03-19T11:08:29.823" v="13" actId="2696"/>
        <pc:sldMkLst>
          <pc:docMk/>
          <pc:sldMk cId="4039047682" sldId="331"/>
        </pc:sldMkLst>
      </pc:sldChg>
      <pc:sldChg chg="del">
        <pc:chgData name="Vrunda Agarkar" userId="fedc085341c639bd" providerId="LiveId" clId="{C9E0126C-0E3D-4A7A-84BF-8A2D94EBBD41}" dt="2020-03-19T11:08:29.823" v="13" actId="2696"/>
        <pc:sldMkLst>
          <pc:docMk/>
          <pc:sldMk cId="2906056872" sldId="332"/>
        </pc:sldMkLst>
      </pc:sldChg>
      <pc:sldChg chg="del">
        <pc:chgData name="Vrunda Agarkar" userId="fedc085341c639bd" providerId="LiveId" clId="{C9E0126C-0E3D-4A7A-84BF-8A2D94EBBD41}" dt="2020-03-19T11:08:29.823" v="13" actId="2696"/>
        <pc:sldMkLst>
          <pc:docMk/>
          <pc:sldMk cId="326799373" sldId="333"/>
        </pc:sldMkLst>
      </pc:sldChg>
      <pc:sldChg chg="del">
        <pc:chgData name="Vrunda Agarkar" userId="fedc085341c639bd" providerId="LiveId" clId="{C9E0126C-0E3D-4A7A-84BF-8A2D94EBBD41}" dt="2020-03-19T11:08:29.823" v="13" actId="2696"/>
        <pc:sldMkLst>
          <pc:docMk/>
          <pc:sldMk cId="4202875181" sldId="334"/>
        </pc:sldMkLst>
      </pc:sldChg>
      <pc:sldChg chg="del">
        <pc:chgData name="Vrunda Agarkar" userId="fedc085341c639bd" providerId="LiveId" clId="{C9E0126C-0E3D-4A7A-84BF-8A2D94EBBD41}" dt="2020-03-19T11:08:29.823" v="13" actId="2696"/>
        <pc:sldMkLst>
          <pc:docMk/>
          <pc:sldMk cId="462430403" sldId="335"/>
        </pc:sldMkLst>
      </pc:sldChg>
      <pc:sldChg chg="del">
        <pc:chgData name="Vrunda Agarkar" userId="fedc085341c639bd" providerId="LiveId" clId="{C9E0126C-0E3D-4A7A-84BF-8A2D94EBBD41}" dt="2020-03-19T11:08:29.823" v="13" actId="2696"/>
        <pc:sldMkLst>
          <pc:docMk/>
          <pc:sldMk cId="1955745753" sldId="336"/>
        </pc:sldMkLst>
      </pc:sldChg>
      <pc:sldChg chg="del">
        <pc:chgData name="Vrunda Agarkar" userId="fedc085341c639bd" providerId="LiveId" clId="{C9E0126C-0E3D-4A7A-84BF-8A2D94EBBD41}" dt="2020-03-19T11:08:29.823" v="13" actId="2696"/>
        <pc:sldMkLst>
          <pc:docMk/>
          <pc:sldMk cId="3818710240" sldId="337"/>
        </pc:sldMkLst>
      </pc:sldChg>
      <pc:sldChg chg="del">
        <pc:chgData name="Vrunda Agarkar" userId="fedc085341c639bd" providerId="LiveId" clId="{C9E0126C-0E3D-4A7A-84BF-8A2D94EBBD41}" dt="2020-03-19T11:08:29.823" v="13" actId="2696"/>
        <pc:sldMkLst>
          <pc:docMk/>
          <pc:sldMk cId="494081345" sldId="338"/>
        </pc:sldMkLst>
      </pc:sldChg>
      <pc:sldChg chg="del">
        <pc:chgData name="Vrunda Agarkar" userId="fedc085341c639bd" providerId="LiveId" clId="{C9E0126C-0E3D-4A7A-84BF-8A2D94EBBD41}" dt="2020-03-19T11:08:29.823" v="13" actId="2696"/>
        <pc:sldMkLst>
          <pc:docMk/>
          <pc:sldMk cId="256285555" sldId="339"/>
        </pc:sldMkLst>
      </pc:sldChg>
      <pc:sldChg chg="del">
        <pc:chgData name="Vrunda Agarkar" userId="fedc085341c639bd" providerId="LiveId" clId="{C9E0126C-0E3D-4A7A-84BF-8A2D94EBBD41}" dt="2020-03-19T11:08:29.823" v="13" actId="2696"/>
        <pc:sldMkLst>
          <pc:docMk/>
          <pc:sldMk cId="2060638416" sldId="340"/>
        </pc:sldMkLst>
      </pc:sldChg>
      <pc:sldChg chg="del">
        <pc:chgData name="Vrunda Agarkar" userId="fedc085341c639bd" providerId="LiveId" clId="{C9E0126C-0E3D-4A7A-84BF-8A2D94EBBD41}" dt="2020-03-19T11:08:29.823" v="13" actId="2696"/>
        <pc:sldMkLst>
          <pc:docMk/>
          <pc:sldMk cId="102059749" sldId="341"/>
        </pc:sldMkLst>
      </pc:sldChg>
      <pc:sldChg chg="del">
        <pc:chgData name="Vrunda Agarkar" userId="fedc085341c639bd" providerId="LiveId" clId="{C9E0126C-0E3D-4A7A-84BF-8A2D94EBBD41}" dt="2020-03-19T11:08:29.823" v="13" actId="2696"/>
        <pc:sldMkLst>
          <pc:docMk/>
          <pc:sldMk cId="2444445348" sldId="342"/>
        </pc:sldMkLst>
      </pc:sldChg>
      <pc:sldChg chg="del">
        <pc:chgData name="Vrunda Agarkar" userId="fedc085341c639bd" providerId="LiveId" clId="{C9E0126C-0E3D-4A7A-84BF-8A2D94EBBD41}" dt="2020-03-19T11:08:29.823" v="13" actId="2696"/>
        <pc:sldMkLst>
          <pc:docMk/>
          <pc:sldMk cId="2342811175" sldId="343"/>
        </pc:sldMkLst>
      </pc:sldChg>
      <pc:sldChg chg="del">
        <pc:chgData name="Vrunda Agarkar" userId="fedc085341c639bd" providerId="LiveId" clId="{C9E0126C-0E3D-4A7A-84BF-8A2D94EBBD41}" dt="2020-03-19T11:08:29.823" v="13" actId="2696"/>
        <pc:sldMkLst>
          <pc:docMk/>
          <pc:sldMk cId="2735213441" sldId="345"/>
        </pc:sldMkLst>
      </pc:sldChg>
      <pc:sldChg chg="del">
        <pc:chgData name="Vrunda Agarkar" userId="fedc085341c639bd" providerId="LiveId" clId="{C9E0126C-0E3D-4A7A-84BF-8A2D94EBBD41}" dt="2020-03-19T11:08:29.823" v="13" actId="2696"/>
        <pc:sldMkLst>
          <pc:docMk/>
          <pc:sldMk cId="4172751434" sldId="346"/>
        </pc:sldMkLst>
      </pc:sldChg>
      <pc:sldChg chg="del">
        <pc:chgData name="Vrunda Agarkar" userId="fedc085341c639bd" providerId="LiveId" clId="{C9E0126C-0E3D-4A7A-84BF-8A2D94EBBD41}" dt="2020-03-19T11:08:29.823" v="13" actId="2696"/>
        <pc:sldMkLst>
          <pc:docMk/>
          <pc:sldMk cId="4010626440" sldId="347"/>
        </pc:sldMkLst>
      </pc:sldChg>
      <pc:sldChg chg="del">
        <pc:chgData name="Vrunda Agarkar" userId="fedc085341c639bd" providerId="LiveId" clId="{C9E0126C-0E3D-4A7A-84BF-8A2D94EBBD41}" dt="2020-03-19T11:08:29.823" v="13" actId="2696"/>
        <pc:sldMkLst>
          <pc:docMk/>
          <pc:sldMk cId="2184485447" sldId="348"/>
        </pc:sldMkLst>
      </pc:sldChg>
      <pc:sldChg chg="del">
        <pc:chgData name="Vrunda Agarkar" userId="fedc085341c639bd" providerId="LiveId" clId="{C9E0126C-0E3D-4A7A-84BF-8A2D94EBBD41}" dt="2020-03-19T11:08:29.823" v="13" actId="2696"/>
        <pc:sldMkLst>
          <pc:docMk/>
          <pc:sldMk cId="373916771" sldId="349"/>
        </pc:sldMkLst>
      </pc:sldChg>
      <pc:sldChg chg="del">
        <pc:chgData name="Vrunda Agarkar" userId="fedc085341c639bd" providerId="LiveId" clId="{C9E0126C-0E3D-4A7A-84BF-8A2D94EBBD41}" dt="2020-03-19T11:08:29.823" v="13" actId="2696"/>
        <pc:sldMkLst>
          <pc:docMk/>
          <pc:sldMk cId="4152956779" sldId="350"/>
        </pc:sldMkLst>
      </pc:sldChg>
      <pc:sldChg chg="del">
        <pc:chgData name="Vrunda Agarkar" userId="fedc085341c639bd" providerId="LiveId" clId="{C9E0126C-0E3D-4A7A-84BF-8A2D94EBBD41}" dt="2020-03-19T11:08:29.823" v="13" actId="2696"/>
        <pc:sldMkLst>
          <pc:docMk/>
          <pc:sldMk cId="2039427647" sldId="351"/>
        </pc:sldMkLst>
      </pc:sldChg>
      <pc:sldChg chg="del">
        <pc:chgData name="Vrunda Agarkar" userId="fedc085341c639bd" providerId="LiveId" clId="{C9E0126C-0E3D-4A7A-84BF-8A2D94EBBD41}" dt="2020-03-19T11:08:29.823" v="13" actId="2696"/>
        <pc:sldMkLst>
          <pc:docMk/>
          <pc:sldMk cId="3420410238" sldId="353"/>
        </pc:sldMkLst>
      </pc:sldChg>
      <pc:sldChg chg="del">
        <pc:chgData name="Vrunda Agarkar" userId="fedc085341c639bd" providerId="LiveId" clId="{C9E0126C-0E3D-4A7A-84BF-8A2D94EBBD41}" dt="2020-03-19T11:08:29.823" v="13" actId="2696"/>
        <pc:sldMkLst>
          <pc:docMk/>
          <pc:sldMk cId="3045371405" sldId="354"/>
        </pc:sldMkLst>
      </pc:sldChg>
      <pc:sldChg chg="del">
        <pc:chgData name="Vrunda Agarkar" userId="fedc085341c639bd" providerId="LiveId" clId="{C9E0126C-0E3D-4A7A-84BF-8A2D94EBBD41}" dt="2020-03-19T11:08:29.823" v="13" actId="2696"/>
        <pc:sldMkLst>
          <pc:docMk/>
          <pc:sldMk cId="3427462111" sldId="355"/>
        </pc:sldMkLst>
      </pc:sldChg>
      <pc:sldChg chg="del">
        <pc:chgData name="Vrunda Agarkar" userId="fedc085341c639bd" providerId="LiveId" clId="{C9E0126C-0E3D-4A7A-84BF-8A2D94EBBD41}" dt="2020-03-19T11:08:29.823" v="13" actId="2696"/>
        <pc:sldMkLst>
          <pc:docMk/>
          <pc:sldMk cId="2858700285" sldId="392"/>
        </pc:sldMkLst>
      </pc:sldChg>
      <pc:sldChg chg="del">
        <pc:chgData name="Vrunda Agarkar" userId="fedc085341c639bd" providerId="LiveId" clId="{C9E0126C-0E3D-4A7A-84BF-8A2D94EBBD41}" dt="2020-03-19T11:08:29.823" v="13" actId="2696"/>
        <pc:sldMkLst>
          <pc:docMk/>
          <pc:sldMk cId="3061351277" sldId="393"/>
        </pc:sldMkLst>
      </pc:sldChg>
      <pc:sldChg chg="del">
        <pc:chgData name="Vrunda Agarkar" userId="fedc085341c639bd" providerId="LiveId" clId="{C9E0126C-0E3D-4A7A-84BF-8A2D94EBBD41}" dt="2020-03-19T11:08:29.823" v="13" actId="2696"/>
        <pc:sldMkLst>
          <pc:docMk/>
          <pc:sldMk cId="4069918386" sldId="395"/>
        </pc:sldMkLst>
      </pc:sldChg>
      <pc:sldChg chg="del">
        <pc:chgData name="Vrunda Agarkar" userId="fedc085341c639bd" providerId="LiveId" clId="{C9E0126C-0E3D-4A7A-84BF-8A2D94EBBD41}" dt="2020-03-19T11:08:29.823" v="13" actId="2696"/>
        <pc:sldMkLst>
          <pc:docMk/>
          <pc:sldMk cId="2787381300" sldId="396"/>
        </pc:sldMkLst>
      </pc:sldChg>
      <pc:sldChg chg="del">
        <pc:chgData name="Vrunda Agarkar" userId="fedc085341c639bd" providerId="LiveId" clId="{C9E0126C-0E3D-4A7A-84BF-8A2D94EBBD41}" dt="2020-03-19T11:08:29.823" v="13" actId="2696"/>
        <pc:sldMkLst>
          <pc:docMk/>
          <pc:sldMk cId="2617152312" sldId="398"/>
        </pc:sldMkLst>
      </pc:sldChg>
      <pc:sldChg chg="del">
        <pc:chgData name="Vrunda Agarkar" userId="fedc085341c639bd" providerId="LiveId" clId="{C9E0126C-0E3D-4A7A-84BF-8A2D94EBBD41}" dt="2020-03-19T11:08:29.823" v="13" actId="2696"/>
        <pc:sldMkLst>
          <pc:docMk/>
          <pc:sldMk cId="4103794647" sldId="399"/>
        </pc:sldMkLst>
      </pc:sldChg>
      <pc:sldChg chg="del">
        <pc:chgData name="Vrunda Agarkar" userId="fedc085341c639bd" providerId="LiveId" clId="{C9E0126C-0E3D-4A7A-84BF-8A2D94EBBD41}" dt="2020-03-19T11:08:29.823" v="13" actId="2696"/>
        <pc:sldMkLst>
          <pc:docMk/>
          <pc:sldMk cId="2565905020" sldId="400"/>
        </pc:sldMkLst>
      </pc:sldChg>
      <pc:sldChg chg="del">
        <pc:chgData name="Vrunda Agarkar" userId="fedc085341c639bd" providerId="LiveId" clId="{C9E0126C-0E3D-4A7A-84BF-8A2D94EBBD41}" dt="2020-03-19T11:08:29.823" v="13" actId="2696"/>
        <pc:sldMkLst>
          <pc:docMk/>
          <pc:sldMk cId="1638567697" sldId="401"/>
        </pc:sldMkLst>
      </pc:sldChg>
      <pc:sldChg chg="del">
        <pc:chgData name="Vrunda Agarkar" userId="fedc085341c639bd" providerId="LiveId" clId="{C9E0126C-0E3D-4A7A-84BF-8A2D94EBBD41}" dt="2020-03-19T11:08:29.823" v="13" actId="2696"/>
        <pc:sldMkLst>
          <pc:docMk/>
          <pc:sldMk cId="437727855" sldId="402"/>
        </pc:sldMkLst>
      </pc:sldChg>
      <pc:sldChg chg="del">
        <pc:chgData name="Vrunda Agarkar" userId="fedc085341c639bd" providerId="LiveId" clId="{C9E0126C-0E3D-4A7A-84BF-8A2D94EBBD41}" dt="2020-03-19T11:08:29.823" v="13" actId="2696"/>
        <pc:sldMkLst>
          <pc:docMk/>
          <pc:sldMk cId="3830950571" sldId="403"/>
        </pc:sldMkLst>
      </pc:sldChg>
      <pc:sldChg chg="del">
        <pc:chgData name="Vrunda Agarkar" userId="fedc085341c639bd" providerId="LiveId" clId="{C9E0126C-0E3D-4A7A-84BF-8A2D94EBBD41}" dt="2020-03-19T11:08:29.823" v="13" actId="2696"/>
        <pc:sldMkLst>
          <pc:docMk/>
          <pc:sldMk cId="2619558133" sldId="408"/>
        </pc:sldMkLst>
      </pc:sldChg>
      <pc:sldChg chg="del">
        <pc:chgData name="Vrunda Agarkar" userId="fedc085341c639bd" providerId="LiveId" clId="{C9E0126C-0E3D-4A7A-84BF-8A2D94EBBD41}" dt="2020-03-19T11:08:29.823" v="13" actId="2696"/>
        <pc:sldMkLst>
          <pc:docMk/>
          <pc:sldMk cId="339457480" sldId="409"/>
        </pc:sldMkLst>
      </pc:sldChg>
      <pc:sldChg chg="del">
        <pc:chgData name="Vrunda Agarkar" userId="fedc085341c639bd" providerId="LiveId" clId="{C9E0126C-0E3D-4A7A-84BF-8A2D94EBBD41}" dt="2020-03-19T11:08:29.823" v="13" actId="2696"/>
        <pc:sldMkLst>
          <pc:docMk/>
          <pc:sldMk cId="616332693" sldId="410"/>
        </pc:sldMkLst>
      </pc:sldChg>
      <pc:sldChg chg="del">
        <pc:chgData name="Vrunda Agarkar" userId="fedc085341c639bd" providerId="LiveId" clId="{C9E0126C-0E3D-4A7A-84BF-8A2D94EBBD41}" dt="2020-03-19T11:08:29.823" v="13" actId="2696"/>
        <pc:sldMkLst>
          <pc:docMk/>
          <pc:sldMk cId="1956695728" sldId="411"/>
        </pc:sldMkLst>
      </pc:sldChg>
      <pc:sldChg chg="del">
        <pc:chgData name="Vrunda Agarkar" userId="fedc085341c639bd" providerId="LiveId" clId="{C9E0126C-0E3D-4A7A-84BF-8A2D94EBBD41}" dt="2020-03-19T11:08:29.823" v="13" actId="2696"/>
        <pc:sldMkLst>
          <pc:docMk/>
          <pc:sldMk cId="1985525376" sldId="412"/>
        </pc:sldMkLst>
      </pc:sldChg>
      <pc:sldChg chg="del">
        <pc:chgData name="Vrunda Agarkar" userId="fedc085341c639bd" providerId="LiveId" clId="{C9E0126C-0E3D-4A7A-84BF-8A2D94EBBD41}" dt="2020-03-19T10:21:45.414" v="12" actId="2696"/>
        <pc:sldMkLst>
          <pc:docMk/>
          <pc:sldMk cId="936157374" sldId="413"/>
        </pc:sldMkLst>
      </pc:sldChg>
      <pc:sldChg chg="del">
        <pc:chgData name="Vrunda Agarkar" userId="fedc085341c639bd" providerId="LiveId" clId="{C9E0126C-0E3D-4A7A-84BF-8A2D94EBBD41}" dt="2020-03-19T10:21:45.414" v="12" actId="2696"/>
        <pc:sldMkLst>
          <pc:docMk/>
          <pc:sldMk cId="3374271174" sldId="414"/>
        </pc:sldMkLst>
      </pc:sldChg>
      <pc:sldChg chg="del">
        <pc:chgData name="Vrunda Agarkar" userId="fedc085341c639bd" providerId="LiveId" clId="{C9E0126C-0E3D-4A7A-84BF-8A2D94EBBD41}" dt="2020-03-19T10:21:45.414" v="12" actId="2696"/>
        <pc:sldMkLst>
          <pc:docMk/>
          <pc:sldMk cId="4284965746" sldId="415"/>
        </pc:sldMkLst>
      </pc:sldChg>
      <pc:sldChg chg="del">
        <pc:chgData name="Vrunda Agarkar" userId="fedc085341c639bd" providerId="LiveId" clId="{C9E0126C-0E3D-4A7A-84BF-8A2D94EBBD41}" dt="2020-03-19T10:21:45.414" v="12" actId="2696"/>
        <pc:sldMkLst>
          <pc:docMk/>
          <pc:sldMk cId="4213313883" sldId="416"/>
        </pc:sldMkLst>
      </pc:sldChg>
      <pc:sldChg chg="del">
        <pc:chgData name="Vrunda Agarkar" userId="fedc085341c639bd" providerId="LiveId" clId="{C9E0126C-0E3D-4A7A-84BF-8A2D94EBBD41}" dt="2020-03-19T10:21:45.414" v="12" actId="2696"/>
        <pc:sldMkLst>
          <pc:docMk/>
          <pc:sldMk cId="1351155050" sldId="417"/>
        </pc:sldMkLst>
      </pc:sldChg>
      <pc:sldChg chg="del">
        <pc:chgData name="Vrunda Agarkar" userId="fedc085341c639bd" providerId="LiveId" clId="{C9E0126C-0E3D-4A7A-84BF-8A2D94EBBD41}" dt="2020-03-19T10:21:45.414" v="12" actId="2696"/>
        <pc:sldMkLst>
          <pc:docMk/>
          <pc:sldMk cId="3814397414" sldId="418"/>
        </pc:sldMkLst>
      </pc:sldChg>
      <pc:sldChg chg="del">
        <pc:chgData name="Vrunda Agarkar" userId="fedc085341c639bd" providerId="LiveId" clId="{C9E0126C-0E3D-4A7A-84BF-8A2D94EBBD41}" dt="2020-03-19T10:21:45.414" v="12" actId="2696"/>
        <pc:sldMkLst>
          <pc:docMk/>
          <pc:sldMk cId="3274984396" sldId="419"/>
        </pc:sldMkLst>
      </pc:sldChg>
      <pc:sldChg chg="del">
        <pc:chgData name="Vrunda Agarkar" userId="fedc085341c639bd" providerId="LiveId" clId="{C9E0126C-0E3D-4A7A-84BF-8A2D94EBBD41}" dt="2020-03-19T10:21:45.414" v="12" actId="2696"/>
        <pc:sldMkLst>
          <pc:docMk/>
          <pc:sldMk cId="2362422015" sldId="420"/>
        </pc:sldMkLst>
      </pc:sldChg>
      <pc:sldChg chg="del">
        <pc:chgData name="Vrunda Agarkar" userId="fedc085341c639bd" providerId="LiveId" clId="{C9E0126C-0E3D-4A7A-84BF-8A2D94EBBD41}" dt="2020-03-19T10:21:45.414" v="12" actId="2696"/>
        <pc:sldMkLst>
          <pc:docMk/>
          <pc:sldMk cId="689185635" sldId="421"/>
        </pc:sldMkLst>
      </pc:sldChg>
      <pc:sldChg chg="del">
        <pc:chgData name="Vrunda Agarkar" userId="fedc085341c639bd" providerId="LiveId" clId="{C9E0126C-0E3D-4A7A-84BF-8A2D94EBBD41}" dt="2020-03-19T10:21:45.414" v="12" actId="2696"/>
        <pc:sldMkLst>
          <pc:docMk/>
          <pc:sldMk cId="4086015976" sldId="422"/>
        </pc:sldMkLst>
      </pc:sldChg>
      <pc:sldChg chg="modSp del">
        <pc:chgData name="Vrunda Agarkar" userId="fedc085341c639bd" providerId="LiveId" clId="{C9E0126C-0E3D-4A7A-84BF-8A2D94EBBD41}" dt="2020-03-19T10:21:45.414" v="12" actId="2696"/>
        <pc:sldMkLst>
          <pc:docMk/>
          <pc:sldMk cId="198090259" sldId="423"/>
        </pc:sldMkLst>
        <pc:spChg chg="mod">
          <ac:chgData name="Vrunda Agarkar" userId="fedc085341c639bd" providerId="LiveId" clId="{C9E0126C-0E3D-4A7A-84BF-8A2D94EBBD41}" dt="2020-03-19T10:18:36.239" v="10" actId="14100"/>
          <ac:spMkLst>
            <pc:docMk/>
            <pc:sldMk cId="198090259" sldId="423"/>
            <ac:spMk id="2" creationId="{00000000-0000-0000-0000-000000000000}"/>
          </ac:spMkLst>
        </pc:spChg>
        <pc:spChg chg="mod">
          <ac:chgData name="Vrunda Agarkar" userId="fedc085341c639bd" providerId="LiveId" clId="{C9E0126C-0E3D-4A7A-84BF-8A2D94EBBD41}" dt="2020-03-19T10:18:30.647" v="9" actId="27636"/>
          <ac:spMkLst>
            <pc:docMk/>
            <pc:sldMk cId="198090259" sldId="423"/>
            <ac:spMk id="3" creationId="{00000000-0000-0000-0000-000000000000}"/>
          </ac:spMkLst>
        </pc:spChg>
        <pc:picChg chg="mod">
          <ac:chgData name="Vrunda Agarkar" userId="fedc085341c639bd" providerId="LiveId" clId="{C9E0126C-0E3D-4A7A-84BF-8A2D94EBBD41}" dt="2020-03-19T10:18:27.039" v="7" actId="1076"/>
          <ac:picMkLst>
            <pc:docMk/>
            <pc:sldMk cId="198090259" sldId="423"/>
            <ac:picMk id="4098" creationId="{00000000-0000-0000-0000-000000000000}"/>
          </ac:picMkLst>
        </pc:picChg>
      </pc:sldChg>
      <pc:sldChg chg="modSp del">
        <pc:chgData name="Vrunda Agarkar" userId="fedc085341c639bd" providerId="LiveId" clId="{C9E0126C-0E3D-4A7A-84BF-8A2D94EBBD41}" dt="2020-03-19T10:18:45.441" v="11" actId="47"/>
        <pc:sldMkLst>
          <pc:docMk/>
          <pc:sldMk cId="3487694108" sldId="424"/>
        </pc:sldMkLst>
        <pc:spChg chg="mod">
          <ac:chgData name="Vrunda Agarkar" userId="fedc085341c639bd" providerId="LiveId" clId="{C9E0126C-0E3D-4A7A-84BF-8A2D94EBBD41}" dt="2020-03-19T10:17:52.308" v="1"/>
          <ac:spMkLst>
            <pc:docMk/>
            <pc:sldMk cId="3487694108" sldId="424"/>
            <ac:spMk id="5" creationId="{00000000-0000-0000-0000-000000000000}"/>
          </ac:spMkLst>
        </pc:spChg>
      </pc:sldChg>
      <pc:sldChg chg="del">
        <pc:chgData name="Vrunda Agarkar" userId="fedc085341c639bd" providerId="LiveId" clId="{C9E0126C-0E3D-4A7A-84BF-8A2D94EBBD41}" dt="2020-03-19T10:21:45.414" v="12" actId="2696"/>
        <pc:sldMkLst>
          <pc:docMk/>
          <pc:sldMk cId="769814907" sldId="425"/>
        </pc:sldMkLst>
      </pc:sldChg>
      <pc:sldChg chg="del">
        <pc:chgData name="Vrunda Agarkar" userId="fedc085341c639bd" providerId="LiveId" clId="{C9E0126C-0E3D-4A7A-84BF-8A2D94EBBD41}" dt="2020-03-19T10:21:45.414" v="12" actId="2696"/>
        <pc:sldMkLst>
          <pc:docMk/>
          <pc:sldMk cId="2797126427" sldId="426"/>
        </pc:sldMkLst>
      </pc:sldChg>
      <pc:sldChg chg="del">
        <pc:chgData name="Vrunda Agarkar" userId="fedc085341c639bd" providerId="LiveId" clId="{C9E0126C-0E3D-4A7A-84BF-8A2D94EBBD41}" dt="2020-03-19T10:21:45.414" v="12" actId="2696"/>
        <pc:sldMkLst>
          <pc:docMk/>
          <pc:sldMk cId="3418381527" sldId="427"/>
        </pc:sldMkLst>
      </pc:sldChg>
      <pc:sldChg chg="del">
        <pc:chgData name="Vrunda Agarkar" userId="fedc085341c639bd" providerId="LiveId" clId="{C9E0126C-0E3D-4A7A-84BF-8A2D94EBBD41}" dt="2020-03-19T10:21:45.414" v="12" actId="2696"/>
        <pc:sldMkLst>
          <pc:docMk/>
          <pc:sldMk cId="3614074113" sldId="428"/>
        </pc:sldMkLst>
      </pc:sldChg>
      <pc:sldChg chg="del">
        <pc:chgData name="Vrunda Agarkar" userId="fedc085341c639bd" providerId="LiveId" clId="{C9E0126C-0E3D-4A7A-84BF-8A2D94EBBD41}" dt="2020-03-19T10:21:45.414" v="12" actId="2696"/>
        <pc:sldMkLst>
          <pc:docMk/>
          <pc:sldMk cId="1998008341" sldId="429"/>
        </pc:sldMkLst>
      </pc:sldChg>
      <pc:sldChg chg="del">
        <pc:chgData name="Vrunda Agarkar" userId="fedc085341c639bd" providerId="LiveId" clId="{C9E0126C-0E3D-4A7A-84BF-8A2D94EBBD41}" dt="2020-03-19T10:21:45.414" v="12" actId="2696"/>
        <pc:sldMkLst>
          <pc:docMk/>
          <pc:sldMk cId="4117108130" sldId="430"/>
        </pc:sldMkLst>
      </pc:sldChg>
      <pc:sldChg chg="del">
        <pc:chgData name="Vrunda Agarkar" userId="fedc085341c639bd" providerId="LiveId" clId="{C9E0126C-0E3D-4A7A-84BF-8A2D94EBBD41}" dt="2020-03-19T10:21:45.414" v="12" actId="2696"/>
        <pc:sldMkLst>
          <pc:docMk/>
          <pc:sldMk cId="1642933383" sldId="431"/>
        </pc:sldMkLst>
      </pc:sldChg>
      <pc:sldChg chg="del">
        <pc:chgData name="Vrunda Agarkar" userId="fedc085341c639bd" providerId="LiveId" clId="{C9E0126C-0E3D-4A7A-84BF-8A2D94EBBD41}" dt="2020-03-19T10:21:45.414" v="12" actId="2696"/>
        <pc:sldMkLst>
          <pc:docMk/>
          <pc:sldMk cId="965917471" sldId="432"/>
        </pc:sldMkLst>
      </pc:sldChg>
      <pc:sldChg chg="del">
        <pc:chgData name="Vrunda Agarkar" userId="fedc085341c639bd" providerId="LiveId" clId="{C9E0126C-0E3D-4A7A-84BF-8A2D94EBBD41}" dt="2020-03-19T10:21:45.414" v="12" actId="2696"/>
        <pc:sldMkLst>
          <pc:docMk/>
          <pc:sldMk cId="2533322704" sldId="433"/>
        </pc:sldMkLst>
      </pc:sldChg>
      <pc:sldChg chg="del">
        <pc:chgData name="Vrunda Agarkar" userId="fedc085341c639bd" providerId="LiveId" clId="{C9E0126C-0E3D-4A7A-84BF-8A2D94EBBD41}" dt="2020-03-19T10:21:45.414" v="12" actId="2696"/>
        <pc:sldMkLst>
          <pc:docMk/>
          <pc:sldMk cId="450690158" sldId="434"/>
        </pc:sldMkLst>
      </pc:sldChg>
      <pc:sldChg chg="del">
        <pc:chgData name="Vrunda Agarkar" userId="fedc085341c639bd" providerId="LiveId" clId="{C9E0126C-0E3D-4A7A-84BF-8A2D94EBBD41}" dt="2020-03-19T10:21:45.414" v="12" actId="2696"/>
        <pc:sldMkLst>
          <pc:docMk/>
          <pc:sldMk cId="2274494036" sldId="435"/>
        </pc:sldMkLst>
      </pc:sldChg>
      <pc:sldChg chg="del">
        <pc:chgData name="Vrunda Agarkar" userId="fedc085341c639bd" providerId="LiveId" clId="{C9E0126C-0E3D-4A7A-84BF-8A2D94EBBD41}" dt="2020-03-19T10:21:45.414" v="12" actId="2696"/>
        <pc:sldMkLst>
          <pc:docMk/>
          <pc:sldMk cId="2163161093" sldId="436"/>
        </pc:sldMkLst>
      </pc:sldChg>
      <pc:sldChg chg="del">
        <pc:chgData name="Vrunda Agarkar" userId="fedc085341c639bd" providerId="LiveId" clId="{C9E0126C-0E3D-4A7A-84BF-8A2D94EBBD41}" dt="2020-03-19T10:21:45.414" v="12" actId="2696"/>
        <pc:sldMkLst>
          <pc:docMk/>
          <pc:sldMk cId="1319610926" sldId="437"/>
        </pc:sldMkLst>
      </pc:sldChg>
      <pc:sldChg chg="del">
        <pc:chgData name="Vrunda Agarkar" userId="fedc085341c639bd" providerId="LiveId" clId="{C9E0126C-0E3D-4A7A-84BF-8A2D94EBBD41}" dt="2020-03-19T10:21:45.414" v="12" actId="2696"/>
        <pc:sldMkLst>
          <pc:docMk/>
          <pc:sldMk cId="2700971467" sldId="438"/>
        </pc:sldMkLst>
      </pc:sldChg>
      <pc:sldChg chg="del">
        <pc:chgData name="Vrunda Agarkar" userId="fedc085341c639bd" providerId="LiveId" clId="{C9E0126C-0E3D-4A7A-84BF-8A2D94EBBD41}" dt="2020-03-19T10:21:45.414" v="12" actId="2696"/>
        <pc:sldMkLst>
          <pc:docMk/>
          <pc:sldMk cId="2329757437" sldId="439"/>
        </pc:sldMkLst>
      </pc:sldChg>
      <pc:sldChg chg="del">
        <pc:chgData name="Vrunda Agarkar" userId="fedc085341c639bd" providerId="LiveId" clId="{C9E0126C-0E3D-4A7A-84BF-8A2D94EBBD41}" dt="2020-03-19T10:21:45.414" v="12" actId="2696"/>
        <pc:sldMkLst>
          <pc:docMk/>
          <pc:sldMk cId="3501548963" sldId="440"/>
        </pc:sldMkLst>
      </pc:sldChg>
      <pc:sldChg chg="del">
        <pc:chgData name="Vrunda Agarkar" userId="fedc085341c639bd" providerId="LiveId" clId="{C9E0126C-0E3D-4A7A-84BF-8A2D94EBBD41}" dt="2020-03-19T10:21:45.414" v="12" actId="2696"/>
        <pc:sldMkLst>
          <pc:docMk/>
          <pc:sldMk cId="2550887384" sldId="441"/>
        </pc:sldMkLst>
      </pc:sldChg>
      <pc:sldChg chg="del">
        <pc:chgData name="Vrunda Agarkar" userId="fedc085341c639bd" providerId="LiveId" clId="{C9E0126C-0E3D-4A7A-84BF-8A2D94EBBD41}" dt="2020-03-19T10:21:45.414" v="12" actId="2696"/>
        <pc:sldMkLst>
          <pc:docMk/>
          <pc:sldMk cId="2368116599" sldId="442"/>
        </pc:sldMkLst>
      </pc:sldChg>
      <pc:sldChg chg="del">
        <pc:chgData name="Vrunda Agarkar" userId="fedc085341c639bd" providerId="LiveId" clId="{C9E0126C-0E3D-4A7A-84BF-8A2D94EBBD41}" dt="2020-03-19T10:21:45.414" v="12" actId="2696"/>
        <pc:sldMkLst>
          <pc:docMk/>
          <pc:sldMk cId="702261621" sldId="443"/>
        </pc:sldMkLst>
      </pc:sldChg>
      <pc:sldChg chg="del">
        <pc:chgData name="Vrunda Agarkar" userId="fedc085341c639bd" providerId="LiveId" clId="{C9E0126C-0E3D-4A7A-84BF-8A2D94EBBD41}" dt="2020-03-19T10:21:45.414" v="12" actId="2696"/>
        <pc:sldMkLst>
          <pc:docMk/>
          <pc:sldMk cId="2798678239" sldId="444"/>
        </pc:sldMkLst>
      </pc:sldChg>
      <pc:sldChg chg="del">
        <pc:chgData name="Vrunda Agarkar" userId="fedc085341c639bd" providerId="LiveId" clId="{C9E0126C-0E3D-4A7A-84BF-8A2D94EBBD41}" dt="2020-03-19T10:21:45.414" v="12" actId="2696"/>
        <pc:sldMkLst>
          <pc:docMk/>
          <pc:sldMk cId="4053737116" sldId="445"/>
        </pc:sldMkLst>
      </pc:sldChg>
      <pc:sldChg chg="del">
        <pc:chgData name="Vrunda Agarkar" userId="fedc085341c639bd" providerId="LiveId" clId="{C9E0126C-0E3D-4A7A-84BF-8A2D94EBBD41}" dt="2020-03-19T10:21:45.414" v="12" actId="2696"/>
        <pc:sldMkLst>
          <pc:docMk/>
          <pc:sldMk cId="3159683502" sldId="446"/>
        </pc:sldMkLst>
      </pc:sldChg>
      <pc:sldChg chg="del">
        <pc:chgData name="Vrunda Agarkar" userId="fedc085341c639bd" providerId="LiveId" clId="{C9E0126C-0E3D-4A7A-84BF-8A2D94EBBD41}" dt="2020-03-19T10:21:45.414" v="12" actId="2696"/>
        <pc:sldMkLst>
          <pc:docMk/>
          <pc:sldMk cId="1882047797" sldId="447"/>
        </pc:sldMkLst>
      </pc:sldChg>
      <pc:sldChg chg="del">
        <pc:chgData name="Vrunda Agarkar" userId="fedc085341c639bd" providerId="LiveId" clId="{C9E0126C-0E3D-4A7A-84BF-8A2D94EBBD41}" dt="2020-03-19T10:21:45.414" v="12" actId="2696"/>
        <pc:sldMkLst>
          <pc:docMk/>
          <pc:sldMk cId="793070566" sldId="448"/>
        </pc:sldMkLst>
      </pc:sldChg>
      <pc:sldChg chg="del">
        <pc:chgData name="Vrunda Agarkar" userId="fedc085341c639bd" providerId="LiveId" clId="{C9E0126C-0E3D-4A7A-84BF-8A2D94EBBD41}" dt="2020-03-19T10:21:45.414" v="12" actId="2696"/>
        <pc:sldMkLst>
          <pc:docMk/>
          <pc:sldMk cId="1867948098" sldId="449"/>
        </pc:sldMkLst>
      </pc:sldChg>
      <pc:sldChg chg="del">
        <pc:chgData name="Vrunda Agarkar" userId="fedc085341c639bd" providerId="LiveId" clId="{C9E0126C-0E3D-4A7A-84BF-8A2D94EBBD41}" dt="2020-03-19T10:21:45.414" v="12" actId="2696"/>
        <pc:sldMkLst>
          <pc:docMk/>
          <pc:sldMk cId="2035826638" sldId="450"/>
        </pc:sldMkLst>
      </pc:sldChg>
      <pc:sldChg chg="del">
        <pc:chgData name="Vrunda Agarkar" userId="fedc085341c639bd" providerId="LiveId" clId="{C9E0126C-0E3D-4A7A-84BF-8A2D94EBBD41}" dt="2020-03-19T10:21:45.414" v="12" actId="2696"/>
        <pc:sldMkLst>
          <pc:docMk/>
          <pc:sldMk cId="1397702876" sldId="451"/>
        </pc:sldMkLst>
      </pc:sldChg>
      <pc:sldChg chg="del">
        <pc:chgData name="Vrunda Agarkar" userId="fedc085341c639bd" providerId="LiveId" clId="{C9E0126C-0E3D-4A7A-84BF-8A2D94EBBD41}" dt="2020-03-19T10:21:45.414" v="12" actId="2696"/>
        <pc:sldMkLst>
          <pc:docMk/>
          <pc:sldMk cId="4154585976" sldId="452"/>
        </pc:sldMkLst>
      </pc:sldChg>
      <pc:sldChg chg="del">
        <pc:chgData name="Vrunda Agarkar" userId="fedc085341c639bd" providerId="LiveId" clId="{C9E0126C-0E3D-4A7A-84BF-8A2D94EBBD41}" dt="2020-03-19T10:21:45.414" v="12" actId="2696"/>
        <pc:sldMkLst>
          <pc:docMk/>
          <pc:sldMk cId="4148619824" sldId="453"/>
        </pc:sldMkLst>
      </pc:sldChg>
      <pc:sldChg chg="del">
        <pc:chgData name="Vrunda Agarkar" userId="fedc085341c639bd" providerId="LiveId" clId="{C9E0126C-0E3D-4A7A-84BF-8A2D94EBBD41}" dt="2020-03-19T10:21:45.414" v="12" actId="2696"/>
        <pc:sldMkLst>
          <pc:docMk/>
          <pc:sldMk cId="2461902159" sldId="454"/>
        </pc:sldMkLst>
      </pc:sldChg>
      <pc:sldChg chg="del">
        <pc:chgData name="Vrunda Agarkar" userId="fedc085341c639bd" providerId="LiveId" clId="{C9E0126C-0E3D-4A7A-84BF-8A2D94EBBD41}" dt="2020-03-19T10:21:45.414" v="12" actId="2696"/>
        <pc:sldMkLst>
          <pc:docMk/>
          <pc:sldMk cId="2762224068" sldId="470"/>
        </pc:sldMkLst>
      </pc:sldChg>
      <pc:sldChg chg="del">
        <pc:chgData name="Vrunda Agarkar" userId="fedc085341c639bd" providerId="LiveId" clId="{C9E0126C-0E3D-4A7A-84BF-8A2D94EBBD41}" dt="2020-03-19T10:21:45.414" v="12" actId="2696"/>
        <pc:sldMkLst>
          <pc:docMk/>
          <pc:sldMk cId="2217762714" sldId="471"/>
        </pc:sldMkLst>
      </pc:sldChg>
      <pc:sldChg chg="del">
        <pc:chgData name="Vrunda Agarkar" userId="fedc085341c639bd" providerId="LiveId" clId="{C9E0126C-0E3D-4A7A-84BF-8A2D94EBBD41}" dt="2020-03-19T10:21:45.414" v="12" actId="2696"/>
        <pc:sldMkLst>
          <pc:docMk/>
          <pc:sldMk cId="3372173406" sldId="472"/>
        </pc:sldMkLst>
      </pc:sldChg>
      <pc:sldChg chg="del">
        <pc:chgData name="Vrunda Agarkar" userId="fedc085341c639bd" providerId="LiveId" clId="{C9E0126C-0E3D-4A7A-84BF-8A2D94EBBD41}" dt="2020-03-19T10:21:45.414" v="12" actId="2696"/>
        <pc:sldMkLst>
          <pc:docMk/>
          <pc:sldMk cId="590605399" sldId="473"/>
        </pc:sldMkLst>
      </pc:sldChg>
      <pc:sldChg chg="del">
        <pc:chgData name="Vrunda Agarkar" userId="fedc085341c639bd" providerId="LiveId" clId="{C9E0126C-0E3D-4A7A-84BF-8A2D94EBBD41}" dt="2020-03-19T10:21:45.414" v="12" actId="2696"/>
        <pc:sldMkLst>
          <pc:docMk/>
          <pc:sldMk cId="1459030671" sldId="474"/>
        </pc:sldMkLst>
      </pc:sldChg>
      <pc:sldChg chg="del">
        <pc:chgData name="Vrunda Agarkar" userId="fedc085341c639bd" providerId="LiveId" clId="{C9E0126C-0E3D-4A7A-84BF-8A2D94EBBD41}" dt="2020-03-19T10:21:45.414" v="12" actId="2696"/>
        <pc:sldMkLst>
          <pc:docMk/>
          <pc:sldMk cId="2422186219" sldId="475"/>
        </pc:sldMkLst>
      </pc:sldChg>
      <pc:sldChg chg="del">
        <pc:chgData name="Vrunda Agarkar" userId="fedc085341c639bd" providerId="LiveId" clId="{C9E0126C-0E3D-4A7A-84BF-8A2D94EBBD41}" dt="2020-03-19T10:21:45.414" v="12" actId="2696"/>
        <pc:sldMkLst>
          <pc:docMk/>
          <pc:sldMk cId="1575106448" sldId="476"/>
        </pc:sldMkLst>
      </pc:sldChg>
      <pc:sldChg chg="del">
        <pc:chgData name="Vrunda Agarkar" userId="fedc085341c639bd" providerId="LiveId" clId="{C9E0126C-0E3D-4A7A-84BF-8A2D94EBBD41}" dt="2020-03-19T10:21:45.414" v="12" actId="2696"/>
        <pc:sldMkLst>
          <pc:docMk/>
          <pc:sldMk cId="4268860016" sldId="477"/>
        </pc:sldMkLst>
      </pc:sldChg>
      <pc:sldChg chg="del">
        <pc:chgData name="Vrunda Agarkar" userId="fedc085341c639bd" providerId="LiveId" clId="{C9E0126C-0E3D-4A7A-84BF-8A2D94EBBD41}" dt="2020-03-19T10:21:45.414" v="12" actId="2696"/>
        <pc:sldMkLst>
          <pc:docMk/>
          <pc:sldMk cId="374697757" sldId="478"/>
        </pc:sldMkLst>
      </pc:sldChg>
      <pc:sldChg chg="del">
        <pc:chgData name="Vrunda Agarkar" userId="fedc085341c639bd" providerId="LiveId" clId="{C9E0126C-0E3D-4A7A-84BF-8A2D94EBBD41}" dt="2020-03-19T10:21:45.414" v="12" actId="2696"/>
        <pc:sldMkLst>
          <pc:docMk/>
          <pc:sldMk cId="3820561948" sldId="479"/>
        </pc:sldMkLst>
      </pc:sldChg>
      <pc:sldChg chg="del">
        <pc:chgData name="Vrunda Agarkar" userId="fedc085341c639bd" providerId="LiveId" clId="{C9E0126C-0E3D-4A7A-84BF-8A2D94EBBD41}" dt="2020-03-19T10:21:45.414" v="12" actId="2696"/>
        <pc:sldMkLst>
          <pc:docMk/>
          <pc:sldMk cId="3062379560" sldId="480"/>
        </pc:sldMkLst>
      </pc:sldChg>
      <pc:sldChg chg="del">
        <pc:chgData name="Vrunda Agarkar" userId="fedc085341c639bd" providerId="LiveId" clId="{C9E0126C-0E3D-4A7A-84BF-8A2D94EBBD41}" dt="2020-03-19T10:21:45.414" v="12" actId="2696"/>
        <pc:sldMkLst>
          <pc:docMk/>
          <pc:sldMk cId="3201698652" sldId="4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8790C-4F45-457D-B559-FC9273F3FD8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A34995D-165C-4E9C-B54A-EDB17DF117F1}">
      <dgm:prSet phldrT="[Text]" custT="1"/>
      <dgm:spPr/>
      <dgm:t>
        <a:bodyPr/>
        <a:lstStyle/>
        <a:p>
          <a:r>
            <a:rPr lang="en-US" sz="3200" dirty="0"/>
            <a:t>Classification of Surveying</a:t>
          </a:r>
        </a:p>
      </dgm:t>
    </dgm:pt>
    <dgm:pt modelId="{37AA993A-4AC2-4FFB-80A0-7E28FB83607C}" type="parTrans" cxnId="{26BC7B4C-793C-4055-8612-1553CB61369C}">
      <dgm:prSet/>
      <dgm:spPr/>
      <dgm:t>
        <a:bodyPr/>
        <a:lstStyle/>
        <a:p>
          <a:endParaRPr lang="en-US"/>
        </a:p>
      </dgm:t>
    </dgm:pt>
    <dgm:pt modelId="{4280D121-A298-4BF5-A4EA-F69C12D2CED6}" type="sibTrans" cxnId="{26BC7B4C-793C-4055-8612-1553CB61369C}">
      <dgm:prSet/>
      <dgm:spPr/>
      <dgm:t>
        <a:bodyPr/>
        <a:lstStyle/>
        <a:p>
          <a:endParaRPr lang="en-US"/>
        </a:p>
      </dgm:t>
    </dgm:pt>
    <dgm:pt modelId="{EE47BC5D-1802-40CD-95DA-4CAA3C51068F}">
      <dgm:prSet phldrT="[Text]"/>
      <dgm:spPr/>
      <dgm:t>
        <a:bodyPr/>
        <a:lstStyle/>
        <a:p>
          <a:r>
            <a:rPr lang="en-US" dirty="0"/>
            <a:t>Based on Instrument</a:t>
          </a:r>
        </a:p>
      </dgm:t>
    </dgm:pt>
    <dgm:pt modelId="{2A0898E1-86DD-4A79-A73C-0D41C4D40653}" type="parTrans" cxnId="{5095828D-230E-471E-9416-56F2B4963B65}">
      <dgm:prSet/>
      <dgm:spPr/>
      <dgm:t>
        <a:bodyPr/>
        <a:lstStyle/>
        <a:p>
          <a:endParaRPr lang="en-US" dirty="0"/>
        </a:p>
      </dgm:t>
    </dgm:pt>
    <dgm:pt modelId="{50F8972D-F320-42DD-8F8B-5DAFF923F749}" type="sibTrans" cxnId="{5095828D-230E-471E-9416-56F2B4963B65}">
      <dgm:prSet/>
      <dgm:spPr/>
      <dgm:t>
        <a:bodyPr/>
        <a:lstStyle/>
        <a:p>
          <a:endParaRPr lang="en-US"/>
        </a:p>
      </dgm:t>
    </dgm:pt>
    <dgm:pt modelId="{1B82CDE4-E9AF-4C6F-A7D5-79F102B1664A}">
      <dgm:prSet phldrT="[Text]"/>
      <dgm:spPr/>
      <dgm:t>
        <a:bodyPr/>
        <a:lstStyle/>
        <a:p>
          <a:r>
            <a:rPr lang="en-US" dirty="0"/>
            <a:t>Based on Methods</a:t>
          </a:r>
        </a:p>
      </dgm:t>
    </dgm:pt>
    <dgm:pt modelId="{7D36D7E0-4789-4E29-BC59-8747CA96B76B}" type="parTrans" cxnId="{F38F7B8B-FCA1-4112-BEF6-DA7A2F9FE508}">
      <dgm:prSet/>
      <dgm:spPr/>
      <dgm:t>
        <a:bodyPr/>
        <a:lstStyle/>
        <a:p>
          <a:endParaRPr lang="en-US" dirty="0"/>
        </a:p>
      </dgm:t>
    </dgm:pt>
    <dgm:pt modelId="{26939F73-D0A2-405F-AEA1-DFFA09A41899}" type="sibTrans" cxnId="{F38F7B8B-FCA1-4112-BEF6-DA7A2F9FE508}">
      <dgm:prSet/>
      <dgm:spPr/>
      <dgm:t>
        <a:bodyPr/>
        <a:lstStyle/>
        <a:p>
          <a:endParaRPr lang="en-US"/>
        </a:p>
      </dgm:t>
    </dgm:pt>
    <dgm:pt modelId="{642E8E7A-3251-478E-A74D-C6201168769E}">
      <dgm:prSet/>
      <dgm:spPr/>
      <dgm:t>
        <a:bodyPr/>
        <a:lstStyle/>
        <a:p>
          <a:r>
            <a:rPr lang="en-US" dirty="0"/>
            <a:t>Based on Purposes</a:t>
          </a:r>
        </a:p>
      </dgm:t>
    </dgm:pt>
    <dgm:pt modelId="{F5C486C6-221C-466A-AA0F-090D30FE6831}" type="parTrans" cxnId="{85679597-322A-46FB-A7E6-336F73D46467}">
      <dgm:prSet/>
      <dgm:spPr/>
      <dgm:t>
        <a:bodyPr/>
        <a:lstStyle/>
        <a:p>
          <a:endParaRPr lang="en-US" dirty="0"/>
        </a:p>
      </dgm:t>
    </dgm:pt>
    <dgm:pt modelId="{B5DA08D5-A401-4C5B-9CBD-4C247C132957}" type="sibTrans" cxnId="{85679597-322A-46FB-A7E6-336F73D46467}">
      <dgm:prSet/>
      <dgm:spPr/>
      <dgm:t>
        <a:bodyPr/>
        <a:lstStyle/>
        <a:p>
          <a:endParaRPr lang="en-US"/>
        </a:p>
      </dgm:t>
    </dgm:pt>
    <dgm:pt modelId="{BF94550D-43E4-4902-A96C-6E16A88FA717}">
      <dgm:prSet custT="1"/>
      <dgm:spPr/>
      <dgm:t>
        <a:bodyPr/>
        <a:lstStyle/>
        <a:p>
          <a:r>
            <a:rPr lang="en-US" sz="2400" dirty="0"/>
            <a:t>Based on nature of field</a:t>
          </a:r>
        </a:p>
      </dgm:t>
    </dgm:pt>
    <dgm:pt modelId="{8C0CA5AA-B90E-4CF2-9876-3B6C5BD4C2FC}" type="parTrans" cxnId="{A344BD72-F6F4-4C08-B3A8-0B66C4660FED}">
      <dgm:prSet/>
      <dgm:spPr/>
      <dgm:t>
        <a:bodyPr/>
        <a:lstStyle/>
        <a:p>
          <a:endParaRPr lang="en-US" dirty="0"/>
        </a:p>
      </dgm:t>
    </dgm:pt>
    <dgm:pt modelId="{1EDCDF34-C8EC-4D8B-ACBA-B779736BEA09}" type="sibTrans" cxnId="{A344BD72-F6F4-4C08-B3A8-0B66C4660FED}">
      <dgm:prSet/>
      <dgm:spPr/>
      <dgm:t>
        <a:bodyPr/>
        <a:lstStyle/>
        <a:p>
          <a:endParaRPr lang="en-US"/>
        </a:p>
      </dgm:t>
    </dgm:pt>
    <dgm:pt modelId="{8E884DFE-6F1F-4D1B-B6E8-D90BCE18898B}" type="pres">
      <dgm:prSet presAssocID="{6818790C-4F45-457D-B559-FC9273F3FD8E}" presName="hierChild1" presStyleCnt="0">
        <dgm:presLayoutVars>
          <dgm:chPref val="1"/>
          <dgm:dir/>
          <dgm:animOne val="branch"/>
          <dgm:animLvl val="lvl"/>
          <dgm:resizeHandles/>
        </dgm:presLayoutVars>
      </dgm:prSet>
      <dgm:spPr/>
    </dgm:pt>
    <dgm:pt modelId="{C493EA42-5691-4225-AAA2-2844CA3EC2D9}" type="pres">
      <dgm:prSet presAssocID="{DA34995D-165C-4E9C-B54A-EDB17DF117F1}" presName="hierRoot1" presStyleCnt="0"/>
      <dgm:spPr/>
    </dgm:pt>
    <dgm:pt modelId="{E3CED142-BA90-4E29-B15B-C4C475BE59DD}" type="pres">
      <dgm:prSet presAssocID="{DA34995D-165C-4E9C-B54A-EDB17DF117F1}" presName="composite" presStyleCnt="0"/>
      <dgm:spPr/>
    </dgm:pt>
    <dgm:pt modelId="{4B152ECB-A228-48E0-86B9-56DC25B3AF01}" type="pres">
      <dgm:prSet presAssocID="{DA34995D-165C-4E9C-B54A-EDB17DF117F1}" presName="background" presStyleLbl="node0" presStyleIdx="0" presStyleCnt="1"/>
      <dgm:spPr/>
    </dgm:pt>
    <dgm:pt modelId="{01426264-71D3-4892-BE7B-B0B3CE15B288}" type="pres">
      <dgm:prSet presAssocID="{DA34995D-165C-4E9C-B54A-EDB17DF117F1}" presName="text" presStyleLbl="fgAcc0" presStyleIdx="0" presStyleCnt="1" custScaleX="193642">
        <dgm:presLayoutVars>
          <dgm:chPref val="3"/>
        </dgm:presLayoutVars>
      </dgm:prSet>
      <dgm:spPr/>
    </dgm:pt>
    <dgm:pt modelId="{DF6828D1-7F42-4E05-BCD2-15E8942C30A8}" type="pres">
      <dgm:prSet presAssocID="{DA34995D-165C-4E9C-B54A-EDB17DF117F1}" presName="hierChild2" presStyleCnt="0"/>
      <dgm:spPr/>
    </dgm:pt>
    <dgm:pt modelId="{05197DDE-789C-4C8E-8A3A-0CEB01BB1958}" type="pres">
      <dgm:prSet presAssocID="{2A0898E1-86DD-4A79-A73C-0D41C4D40653}" presName="Name10" presStyleLbl="parChTrans1D2" presStyleIdx="0" presStyleCnt="4"/>
      <dgm:spPr/>
    </dgm:pt>
    <dgm:pt modelId="{5982D62B-5786-4FAF-BD53-1893FD2185D3}" type="pres">
      <dgm:prSet presAssocID="{EE47BC5D-1802-40CD-95DA-4CAA3C51068F}" presName="hierRoot2" presStyleCnt="0"/>
      <dgm:spPr/>
    </dgm:pt>
    <dgm:pt modelId="{41CF4FA7-E4E2-4E56-934B-B1770603047F}" type="pres">
      <dgm:prSet presAssocID="{EE47BC5D-1802-40CD-95DA-4CAA3C51068F}" presName="composite2" presStyleCnt="0"/>
      <dgm:spPr/>
    </dgm:pt>
    <dgm:pt modelId="{D86A9263-4C99-41E0-A8E5-518E28E2DA70}" type="pres">
      <dgm:prSet presAssocID="{EE47BC5D-1802-40CD-95DA-4CAA3C51068F}" presName="background2" presStyleLbl="node2" presStyleIdx="0" presStyleCnt="4"/>
      <dgm:spPr/>
    </dgm:pt>
    <dgm:pt modelId="{E26A2816-FDE4-48AA-B326-AB7338E07683}" type="pres">
      <dgm:prSet presAssocID="{EE47BC5D-1802-40CD-95DA-4CAA3C51068F}" presName="text2" presStyleLbl="fgAcc2" presStyleIdx="0" presStyleCnt="4">
        <dgm:presLayoutVars>
          <dgm:chPref val="3"/>
        </dgm:presLayoutVars>
      </dgm:prSet>
      <dgm:spPr/>
    </dgm:pt>
    <dgm:pt modelId="{67E6EE11-DC20-4778-AC3D-08B5045CBF0F}" type="pres">
      <dgm:prSet presAssocID="{EE47BC5D-1802-40CD-95DA-4CAA3C51068F}" presName="hierChild3" presStyleCnt="0"/>
      <dgm:spPr/>
    </dgm:pt>
    <dgm:pt modelId="{960E0656-3248-4666-9EFF-1FE291E1A31D}" type="pres">
      <dgm:prSet presAssocID="{7D36D7E0-4789-4E29-BC59-8747CA96B76B}" presName="Name10" presStyleLbl="parChTrans1D2" presStyleIdx="1" presStyleCnt="4"/>
      <dgm:spPr/>
    </dgm:pt>
    <dgm:pt modelId="{94B841C9-57C9-4EB5-8BE6-C9E2D8A70147}" type="pres">
      <dgm:prSet presAssocID="{1B82CDE4-E9AF-4C6F-A7D5-79F102B1664A}" presName="hierRoot2" presStyleCnt="0"/>
      <dgm:spPr/>
    </dgm:pt>
    <dgm:pt modelId="{A4F6E2AC-D542-49E1-94BB-FD3286F7DE8E}" type="pres">
      <dgm:prSet presAssocID="{1B82CDE4-E9AF-4C6F-A7D5-79F102B1664A}" presName="composite2" presStyleCnt="0"/>
      <dgm:spPr/>
    </dgm:pt>
    <dgm:pt modelId="{3FA5DA79-FE02-4A50-B55D-EFC663F961E3}" type="pres">
      <dgm:prSet presAssocID="{1B82CDE4-E9AF-4C6F-A7D5-79F102B1664A}" presName="background2" presStyleLbl="node2" presStyleIdx="1" presStyleCnt="4"/>
      <dgm:spPr/>
    </dgm:pt>
    <dgm:pt modelId="{E3EC6F02-EF91-46E7-92EA-D62CD814F768}" type="pres">
      <dgm:prSet presAssocID="{1B82CDE4-E9AF-4C6F-A7D5-79F102B1664A}" presName="text2" presStyleLbl="fgAcc2" presStyleIdx="1" presStyleCnt="4">
        <dgm:presLayoutVars>
          <dgm:chPref val="3"/>
        </dgm:presLayoutVars>
      </dgm:prSet>
      <dgm:spPr/>
    </dgm:pt>
    <dgm:pt modelId="{BF3C339C-2792-4FC7-A547-43FF63E8B472}" type="pres">
      <dgm:prSet presAssocID="{1B82CDE4-E9AF-4C6F-A7D5-79F102B1664A}" presName="hierChild3" presStyleCnt="0"/>
      <dgm:spPr/>
    </dgm:pt>
    <dgm:pt modelId="{EBC70851-28DC-4783-B411-E034F183D401}" type="pres">
      <dgm:prSet presAssocID="{F5C486C6-221C-466A-AA0F-090D30FE6831}" presName="Name10" presStyleLbl="parChTrans1D2" presStyleIdx="2" presStyleCnt="4"/>
      <dgm:spPr/>
    </dgm:pt>
    <dgm:pt modelId="{5F4F123B-D99E-4712-B108-C626154C89BF}" type="pres">
      <dgm:prSet presAssocID="{642E8E7A-3251-478E-A74D-C6201168769E}" presName="hierRoot2" presStyleCnt="0"/>
      <dgm:spPr/>
    </dgm:pt>
    <dgm:pt modelId="{3DFCDA49-6941-4605-BC85-1519856F780B}" type="pres">
      <dgm:prSet presAssocID="{642E8E7A-3251-478E-A74D-C6201168769E}" presName="composite2" presStyleCnt="0"/>
      <dgm:spPr/>
    </dgm:pt>
    <dgm:pt modelId="{9F0037B3-E941-4565-ADDB-3C4D889D62AF}" type="pres">
      <dgm:prSet presAssocID="{642E8E7A-3251-478E-A74D-C6201168769E}" presName="background2" presStyleLbl="node2" presStyleIdx="2" presStyleCnt="4"/>
      <dgm:spPr/>
    </dgm:pt>
    <dgm:pt modelId="{EE322282-C53C-4C79-AD9A-D76E15862DD8}" type="pres">
      <dgm:prSet presAssocID="{642E8E7A-3251-478E-A74D-C6201168769E}" presName="text2" presStyleLbl="fgAcc2" presStyleIdx="2" presStyleCnt="4">
        <dgm:presLayoutVars>
          <dgm:chPref val="3"/>
        </dgm:presLayoutVars>
      </dgm:prSet>
      <dgm:spPr/>
    </dgm:pt>
    <dgm:pt modelId="{5A586A43-755A-4A9A-82B1-199C0F570669}" type="pres">
      <dgm:prSet presAssocID="{642E8E7A-3251-478E-A74D-C6201168769E}" presName="hierChild3" presStyleCnt="0"/>
      <dgm:spPr/>
    </dgm:pt>
    <dgm:pt modelId="{44E0E482-9EF0-4C41-AB40-4F414602849E}" type="pres">
      <dgm:prSet presAssocID="{8C0CA5AA-B90E-4CF2-9876-3B6C5BD4C2FC}" presName="Name10" presStyleLbl="parChTrans1D2" presStyleIdx="3" presStyleCnt="4"/>
      <dgm:spPr/>
    </dgm:pt>
    <dgm:pt modelId="{BE232259-C733-484D-8785-EFC7F3F5A575}" type="pres">
      <dgm:prSet presAssocID="{BF94550D-43E4-4902-A96C-6E16A88FA717}" presName="hierRoot2" presStyleCnt="0"/>
      <dgm:spPr/>
    </dgm:pt>
    <dgm:pt modelId="{DE29DB2A-2AD3-4153-8E9A-64230DAB9A47}" type="pres">
      <dgm:prSet presAssocID="{BF94550D-43E4-4902-A96C-6E16A88FA717}" presName="composite2" presStyleCnt="0"/>
      <dgm:spPr/>
    </dgm:pt>
    <dgm:pt modelId="{9396D12A-B6D5-48CB-A9E5-FD9190A772DC}" type="pres">
      <dgm:prSet presAssocID="{BF94550D-43E4-4902-A96C-6E16A88FA717}" presName="background2" presStyleLbl="node2" presStyleIdx="3" presStyleCnt="4"/>
      <dgm:spPr/>
    </dgm:pt>
    <dgm:pt modelId="{576BC700-EA13-456E-A275-55647DEA24C4}" type="pres">
      <dgm:prSet presAssocID="{BF94550D-43E4-4902-A96C-6E16A88FA717}" presName="text2" presStyleLbl="fgAcc2" presStyleIdx="3" presStyleCnt="4">
        <dgm:presLayoutVars>
          <dgm:chPref val="3"/>
        </dgm:presLayoutVars>
      </dgm:prSet>
      <dgm:spPr/>
    </dgm:pt>
    <dgm:pt modelId="{A0ED2F22-1F09-4232-A21A-4BC8BC7E5714}" type="pres">
      <dgm:prSet presAssocID="{BF94550D-43E4-4902-A96C-6E16A88FA717}" presName="hierChild3" presStyleCnt="0"/>
      <dgm:spPr/>
    </dgm:pt>
  </dgm:ptLst>
  <dgm:cxnLst>
    <dgm:cxn modelId="{AD94F70A-2E7C-4F5A-A63F-475D4280F8FB}" type="presOf" srcId="{DA34995D-165C-4E9C-B54A-EDB17DF117F1}" destId="{01426264-71D3-4892-BE7B-B0B3CE15B288}" srcOrd="0" destOrd="0" presId="urn:microsoft.com/office/officeart/2005/8/layout/hierarchy1"/>
    <dgm:cxn modelId="{0E8D7B12-BDEF-40C2-9319-21DE07A60E51}" type="presOf" srcId="{6818790C-4F45-457D-B559-FC9273F3FD8E}" destId="{8E884DFE-6F1F-4D1B-B6E8-D90BCE18898B}" srcOrd="0" destOrd="0" presId="urn:microsoft.com/office/officeart/2005/8/layout/hierarchy1"/>
    <dgm:cxn modelId="{6498CD32-83FC-4CBA-BEE8-A6583BE922F2}" type="presOf" srcId="{7D36D7E0-4789-4E29-BC59-8747CA96B76B}" destId="{960E0656-3248-4666-9EFF-1FE291E1A31D}" srcOrd="0" destOrd="0" presId="urn:microsoft.com/office/officeart/2005/8/layout/hierarchy1"/>
    <dgm:cxn modelId="{FDD82967-EC19-4588-B754-B5AC0CCE6D7E}" type="presOf" srcId="{F5C486C6-221C-466A-AA0F-090D30FE6831}" destId="{EBC70851-28DC-4783-B411-E034F183D401}" srcOrd="0" destOrd="0" presId="urn:microsoft.com/office/officeart/2005/8/layout/hierarchy1"/>
    <dgm:cxn modelId="{26BC7B4C-793C-4055-8612-1553CB61369C}" srcId="{6818790C-4F45-457D-B559-FC9273F3FD8E}" destId="{DA34995D-165C-4E9C-B54A-EDB17DF117F1}" srcOrd="0" destOrd="0" parTransId="{37AA993A-4AC2-4FFB-80A0-7E28FB83607C}" sibTransId="{4280D121-A298-4BF5-A4EA-F69C12D2CED6}"/>
    <dgm:cxn modelId="{A344BD72-F6F4-4C08-B3A8-0B66C4660FED}" srcId="{DA34995D-165C-4E9C-B54A-EDB17DF117F1}" destId="{BF94550D-43E4-4902-A96C-6E16A88FA717}" srcOrd="3" destOrd="0" parTransId="{8C0CA5AA-B90E-4CF2-9876-3B6C5BD4C2FC}" sibTransId="{1EDCDF34-C8EC-4D8B-ACBA-B779736BEA09}"/>
    <dgm:cxn modelId="{8131C955-57E4-4254-9C27-9D6A55469144}" type="presOf" srcId="{EE47BC5D-1802-40CD-95DA-4CAA3C51068F}" destId="{E26A2816-FDE4-48AA-B326-AB7338E07683}" srcOrd="0" destOrd="0" presId="urn:microsoft.com/office/officeart/2005/8/layout/hierarchy1"/>
    <dgm:cxn modelId="{F38F7B8B-FCA1-4112-BEF6-DA7A2F9FE508}" srcId="{DA34995D-165C-4E9C-B54A-EDB17DF117F1}" destId="{1B82CDE4-E9AF-4C6F-A7D5-79F102B1664A}" srcOrd="1" destOrd="0" parTransId="{7D36D7E0-4789-4E29-BC59-8747CA96B76B}" sibTransId="{26939F73-D0A2-405F-AEA1-DFFA09A41899}"/>
    <dgm:cxn modelId="{5095828D-230E-471E-9416-56F2B4963B65}" srcId="{DA34995D-165C-4E9C-B54A-EDB17DF117F1}" destId="{EE47BC5D-1802-40CD-95DA-4CAA3C51068F}" srcOrd="0" destOrd="0" parTransId="{2A0898E1-86DD-4A79-A73C-0D41C4D40653}" sibTransId="{50F8972D-F320-42DD-8F8B-5DAFF923F749}"/>
    <dgm:cxn modelId="{7596CD96-A17E-4761-9A08-EE9C9CD088FE}" type="presOf" srcId="{1B82CDE4-E9AF-4C6F-A7D5-79F102B1664A}" destId="{E3EC6F02-EF91-46E7-92EA-D62CD814F768}" srcOrd="0" destOrd="0" presId="urn:microsoft.com/office/officeart/2005/8/layout/hierarchy1"/>
    <dgm:cxn modelId="{85679597-322A-46FB-A7E6-336F73D46467}" srcId="{DA34995D-165C-4E9C-B54A-EDB17DF117F1}" destId="{642E8E7A-3251-478E-A74D-C6201168769E}" srcOrd="2" destOrd="0" parTransId="{F5C486C6-221C-466A-AA0F-090D30FE6831}" sibTransId="{B5DA08D5-A401-4C5B-9CBD-4C247C132957}"/>
    <dgm:cxn modelId="{6D1BA3A1-C257-457C-ACDA-B13E081191F8}" type="presOf" srcId="{8C0CA5AA-B90E-4CF2-9876-3B6C5BD4C2FC}" destId="{44E0E482-9EF0-4C41-AB40-4F414602849E}" srcOrd="0" destOrd="0" presId="urn:microsoft.com/office/officeart/2005/8/layout/hierarchy1"/>
    <dgm:cxn modelId="{99C956BA-CB25-4AB1-B6E9-68D4539A4CB9}" type="presOf" srcId="{BF94550D-43E4-4902-A96C-6E16A88FA717}" destId="{576BC700-EA13-456E-A275-55647DEA24C4}" srcOrd="0" destOrd="0" presId="urn:microsoft.com/office/officeart/2005/8/layout/hierarchy1"/>
    <dgm:cxn modelId="{CBF9E3CB-C4AF-4E31-9B53-DDB0B675A62B}" type="presOf" srcId="{2A0898E1-86DD-4A79-A73C-0D41C4D40653}" destId="{05197DDE-789C-4C8E-8A3A-0CEB01BB1958}" srcOrd="0" destOrd="0" presId="urn:microsoft.com/office/officeart/2005/8/layout/hierarchy1"/>
    <dgm:cxn modelId="{506F28D2-50B4-4EED-8E01-778DB6572268}" type="presOf" srcId="{642E8E7A-3251-478E-A74D-C6201168769E}" destId="{EE322282-C53C-4C79-AD9A-D76E15862DD8}" srcOrd="0" destOrd="0" presId="urn:microsoft.com/office/officeart/2005/8/layout/hierarchy1"/>
    <dgm:cxn modelId="{EFCB3E96-B93F-421A-AE11-2DB8DCD06479}" type="presParOf" srcId="{8E884DFE-6F1F-4D1B-B6E8-D90BCE18898B}" destId="{C493EA42-5691-4225-AAA2-2844CA3EC2D9}" srcOrd="0" destOrd="0" presId="urn:microsoft.com/office/officeart/2005/8/layout/hierarchy1"/>
    <dgm:cxn modelId="{75C92E31-CBD1-49D4-A91E-9EB99B429D1B}" type="presParOf" srcId="{C493EA42-5691-4225-AAA2-2844CA3EC2D9}" destId="{E3CED142-BA90-4E29-B15B-C4C475BE59DD}" srcOrd="0" destOrd="0" presId="urn:microsoft.com/office/officeart/2005/8/layout/hierarchy1"/>
    <dgm:cxn modelId="{CF8805B5-524F-43FA-B62E-DE9256BB306D}" type="presParOf" srcId="{E3CED142-BA90-4E29-B15B-C4C475BE59DD}" destId="{4B152ECB-A228-48E0-86B9-56DC25B3AF01}" srcOrd="0" destOrd="0" presId="urn:microsoft.com/office/officeart/2005/8/layout/hierarchy1"/>
    <dgm:cxn modelId="{2CED7EE0-9336-40DA-AD57-276A77DBF904}" type="presParOf" srcId="{E3CED142-BA90-4E29-B15B-C4C475BE59DD}" destId="{01426264-71D3-4892-BE7B-B0B3CE15B288}" srcOrd="1" destOrd="0" presId="urn:microsoft.com/office/officeart/2005/8/layout/hierarchy1"/>
    <dgm:cxn modelId="{699C4A57-8F1D-4437-AF11-6CBD58D911B1}" type="presParOf" srcId="{C493EA42-5691-4225-AAA2-2844CA3EC2D9}" destId="{DF6828D1-7F42-4E05-BCD2-15E8942C30A8}" srcOrd="1" destOrd="0" presId="urn:microsoft.com/office/officeart/2005/8/layout/hierarchy1"/>
    <dgm:cxn modelId="{DCA0F8B3-D8FD-412A-A401-EBE8B3CD4D8D}" type="presParOf" srcId="{DF6828D1-7F42-4E05-BCD2-15E8942C30A8}" destId="{05197DDE-789C-4C8E-8A3A-0CEB01BB1958}" srcOrd="0" destOrd="0" presId="urn:microsoft.com/office/officeart/2005/8/layout/hierarchy1"/>
    <dgm:cxn modelId="{E16D1257-7356-49B2-AC3C-83CAF8746ECE}" type="presParOf" srcId="{DF6828D1-7F42-4E05-BCD2-15E8942C30A8}" destId="{5982D62B-5786-4FAF-BD53-1893FD2185D3}" srcOrd="1" destOrd="0" presId="urn:microsoft.com/office/officeart/2005/8/layout/hierarchy1"/>
    <dgm:cxn modelId="{3E476117-EA1B-4053-A7CD-48342057E8F6}" type="presParOf" srcId="{5982D62B-5786-4FAF-BD53-1893FD2185D3}" destId="{41CF4FA7-E4E2-4E56-934B-B1770603047F}" srcOrd="0" destOrd="0" presId="urn:microsoft.com/office/officeart/2005/8/layout/hierarchy1"/>
    <dgm:cxn modelId="{258D9F73-C20A-4F77-99DF-A1FF2B8AACE3}" type="presParOf" srcId="{41CF4FA7-E4E2-4E56-934B-B1770603047F}" destId="{D86A9263-4C99-41E0-A8E5-518E28E2DA70}" srcOrd="0" destOrd="0" presId="urn:microsoft.com/office/officeart/2005/8/layout/hierarchy1"/>
    <dgm:cxn modelId="{66FCA404-705A-42DD-8C8C-23AFCF271A0E}" type="presParOf" srcId="{41CF4FA7-E4E2-4E56-934B-B1770603047F}" destId="{E26A2816-FDE4-48AA-B326-AB7338E07683}" srcOrd="1" destOrd="0" presId="urn:microsoft.com/office/officeart/2005/8/layout/hierarchy1"/>
    <dgm:cxn modelId="{B416735A-F87C-4C01-80EB-98F4D4562DAC}" type="presParOf" srcId="{5982D62B-5786-4FAF-BD53-1893FD2185D3}" destId="{67E6EE11-DC20-4778-AC3D-08B5045CBF0F}" srcOrd="1" destOrd="0" presId="urn:microsoft.com/office/officeart/2005/8/layout/hierarchy1"/>
    <dgm:cxn modelId="{19A9872C-3821-40BF-AF9B-373C546F8C2A}" type="presParOf" srcId="{DF6828D1-7F42-4E05-BCD2-15E8942C30A8}" destId="{960E0656-3248-4666-9EFF-1FE291E1A31D}" srcOrd="2" destOrd="0" presId="urn:microsoft.com/office/officeart/2005/8/layout/hierarchy1"/>
    <dgm:cxn modelId="{BD400D70-436F-423E-AF8C-E25A2AACABA0}" type="presParOf" srcId="{DF6828D1-7F42-4E05-BCD2-15E8942C30A8}" destId="{94B841C9-57C9-4EB5-8BE6-C9E2D8A70147}" srcOrd="3" destOrd="0" presId="urn:microsoft.com/office/officeart/2005/8/layout/hierarchy1"/>
    <dgm:cxn modelId="{0B5644EC-BCBC-40C6-8636-22326B7034F3}" type="presParOf" srcId="{94B841C9-57C9-4EB5-8BE6-C9E2D8A70147}" destId="{A4F6E2AC-D542-49E1-94BB-FD3286F7DE8E}" srcOrd="0" destOrd="0" presId="urn:microsoft.com/office/officeart/2005/8/layout/hierarchy1"/>
    <dgm:cxn modelId="{165778DA-9B25-4D6A-A542-4321F7B64BD7}" type="presParOf" srcId="{A4F6E2AC-D542-49E1-94BB-FD3286F7DE8E}" destId="{3FA5DA79-FE02-4A50-B55D-EFC663F961E3}" srcOrd="0" destOrd="0" presId="urn:microsoft.com/office/officeart/2005/8/layout/hierarchy1"/>
    <dgm:cxn modelId="{2F0798FE-02E3-43E1-8F0C-75EBA4B965A8}" type="presParOf" srcId="{A4F6E2AC-D542-49E1-94BB-FD3286F7DE8E}" destId="{E3EC6F02-EF91-46E7-92EA-D62CD814F768}" srcOrd="1" destOrd="0" presId="urn:microsoft.com/office/officeart/2005/8/layout/hierarchy1"/>
    <dgm:cxn modelId="{0CFC5096-CD99-4486-9F3C-2A8B65F7AC79}" type="presParOf" srcId="{94B841C9-57C9-4EB5-8BE6-C9E2D8A70147}" destId="{BF3C339C-2792-4FC7-A547-43FF63E8B472}" srcOrd="1" destOrd="0" presId="urn:microsoft.com/office/officeart/2005/8/layout/hierarchy1"/>
    <dgm:cxn modelId="{B43F5C9A-BFC7-496F-AEC4-E8F99B86EAB3}" type="presParOf" srcId="{DF6828D1-7F42-4E05-BCD2-15E8942C30A8}" destId="{EBC70851-28DC-4783-B411-E034F183D401}" srcOrd="4" destOrd="0" presId="urn:microsoft.com/office/officeart/2005/8/layout/hierarchy1"/>
    <dgm:cxn modelId="{6149E9FF-8244-4C5C-802C-F5B61F7D129E}" type="presParOf" srcId="{DF6828D1-7F42-4E05-BCD2-15E8942C30A8}" destId="{5F4F123B-D99E-4712-B108-C626154C89BF}" srcOrd="5" destOrd="0" presId="urn:microsoft.com/office/officeart/2005/8/layout/hierarchy1"/>
    <dgm:cxn modelId="{9F3B9AA0-99A4-495A-91CD-24E1041DD32D}" type="presParOf" srcId="{5F4F123B-D99E-4712-B108-C626154C89BF}" destId="{3DFCDA49-6941-4605-BC85-1519856F780B}" srcOrd="0" destOrd="0" presId="urn:microsoft.com/office/officeart/2005/8/layout/hierarchy1"/>
    <dgm:cxn modelId="{05C2DF66-AF66-4AC5-81C7-A9B23DCB7DAA}" type="presParOf" srcId="{3DFCDA49-6941-4605-BC85-1519856F780B}" destId="{9F0037B3-E941-4565-ADDB-3C4D889D62AF}" srcOrd="0" destOrd="0" presId="urn:microsoft.com/office/officeart/2005/8/layout/hierarchy1"/>
    <dgm:cxn modelId="{DDABB00B-0B2F-41CF-BFE3-F2F5C529B6A5}" type="presParOf" srcId="{3DFCDA49-6941-4605-BC85-1519856F780B}" destId="{EE322282-C53C-4C79-AD9A-D76E15862DD8}" srcOrd="1" destOrd="0" presId="urn:microsoft.com/office/officeart/2005/8/layout/hierarchy1"/>
    <dgm:cxn modelId="{353D001F-6C9A-4034-AB10-F07E31F4C1B0}" type="presParOf" srcId="{5F4F123B-D99E-4712-B108-C626154C89BF}" destId="{5A586A43-755A-4A9A-82B1-199C0F570669}" srcOrd="1" destOrd="0" presId="urn:microsoft.com/office/officeart/2005/8/layout/hierarchy1"/>
    <dgm:cxn modelId="{53AC8D5B-81F8-40AE-B07D-35218ADFC2D4}" type="presParOf" srcId="{DF6828D1-7F42-4E05-BCD2-15E8942C30A8}" destId="{44E0E482-9EF0-4C41-AB40-4F414602849E}" srcOrd="6" destOrd="0" presId="urn:microsoft.com/office/officeart/2005/8/layout/hierarchy1"/>
    <dgm:cxn modelId="{2E564ADE-622C-4F7A-9300-A2B030732AFD}" type="presParOf" srcId="{DF6828D1-7F42-4E05-BCD2-15E8942C30A8}" destId="{BE232259-C733-484D-8785-EFC7F3F5A575}" srcOrd="7" destOrd="0" presId="urn:microsoft.com/office/officeart/2005/8/layout/hierarchy1"/>
    <dgm:cxn modelId="{021AE118-CA44-44AF-B0A0-8FC85EF10AC5}" type="presParOf" srcId="{BE232259-C733-484D-8785-EFC7F3F5A575}" destId="{DE29DB2A-2AD3-4153-8E9A-64230DAB9A47}" srcOrd="0" destOrd="0" presId="urn:microsoft.com/office/officeart/2005/8/layout/hierarchy1"/>
    <dgm:cxn modelId="{AB653A6D-BA19-459F-82A8-BE5EAB03E782}" type="presParOf" srcId="{DE29DB2A-2AD3-4153-8E9A-64230DAB9A47}" destId="{9396D12A-B6D5-48CB-A9E5-FD9190A772DC}" srcOrd="0" destOrd="0" presId="urn:microsoft.com/office/officeart/2005/8/layout/hierarchy1"/>
    <dgm:cxn modelId="{E86175CE-7BCC-4A3D-ADCB-5DDAABA5AE66}" type="presParOf" srcId="{DE29DB2A-2AD3-4153-8E9A-64230DAB9A47}" destId="{576BC700-EA13-456E-A275-55647DEA24C4}" srcOrd="1" destOrd="0" presId="urn:microsoft.com/office/officeart/2005/8/layout/hierarchy1"/>
    <dgm:cxn modelId="{C99D4B5A-0C84-43A1-8DA2-F6A1C70067CD}" type="presParOf" srcId="{BE232259-C733-484D-8785-EFC7F3F5A575}" destId="{A0ED2F22-1F09-4232-A21A-4BC8BC7E571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0E482-9EF0-4C41-AB40-4F414602849E}">
      <dsp:nvSpPr>
        <dsp:cNvPr id="0" name=""/>
        <dsp:cNvSpPr/>
      </dsp:nvSpPr>
      <dsp:spPr>
        <a:xfrm>
          <a:off x="4093591" y="2852896"/>
          <a:ext cx="3214464" cy="509930"/>
        </a:xfrm>
        <a:custGeom>
          <a:avLst/>
          <a:gdLst/>
          <a:ahLst/>
          <a:cxnLst/>
          <a:rect l="0" t="0" r="0" b="0"/>
          <a:pathLst>
            <a:path>
              <a:moveTo>
                <a:pt x="0" y="0"/>
              </a:moveTo>
              <a:lnTo>
                <a:pt x="0" y="347503"/>
              </a:lnTo>
              <a:lnTo>
                <a:pt x="3214464" y="347503"/>
              </a:lnTo>
              <a:lnTo>
                <a:pt x="3214464" y="50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C70851-28DC-4783-B411-E034F183D401}">
      <dsp:nvSpPr>
        <dsp:cNvPr id="0" name=""/>
        <dsp:cNvSpPr/>
      </dsp:nvSpPr>
      <dsp:spPr>
        <a:xfrm>
          <a:off x="4093591" y="2852896"/>
          <a:ext cx="1071488" cy="509930"/>
        </a:xfrm>
        <a:custGeom>
          <a:avLst/>
          <a:gdLst/>
          <a:ahLst/>
          <a:cxnLst/>
          <a:rect l="0" t="0" r="0" b="0"/>
          <a:pathLst>
            <a:path>
              <a:moveTo>
                <a:pt x="0" y="0"/>
              </a:moveTo>
              <a:lnTo>
                <a:pt x="0" y="347503"/>
              </a:lnTo>
              <a:lnTo>
                <a:pt x="1071488" y="347503"/>
              </a:lnTo>
              <a:lnTo>
                <a:pt x="1071488" y="50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0E0656-3248-4666-9EFF-1FE291E1A31D}">
      <dsp:nvSpPr>
        <dsp:cNvPr id="0" name=""/>
        <dsp:cNvSpPr/>
      </dsp:nvSpPr>
      <dsp:spPr>
        <a:xfrm>
          <a:off x="3022103" y="2852896"/>
          <a:ext cx="1071488" cy="509930"/>
        </a:xfrm>
        <a:custGeom>
          <a:avLst/>
          <a:gdLst/>
          <a:ahLst/>
          <a:cxnLst/>
          <a:rect l="0" t="0" r="0" b="0"/>
          <a:pathLst>
            <a:path>
              <a:moveTo>
                <a:pt x="1071488" y="0"/>
              </a:moveTo>
              <a:lnTo>
                <a:pt x="1071488" y="347503"/>
              </a:lnTo>
              <a:lnTo>
                <a:pt x="0" y="347503"/>
              </a:lnTo>
              <a:lnTo>
                <a:pt x="0" y="50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197DDE-789C-4C8E-8A3A-0CEB01BB1958}">
      <dsp:nvSpPr>
        <dsp:cNvPr id="0" name=""/>
        <dsp:cNvSpPr/>
      </dsp:nvSpPr>
      <dsp:spPr>
        <a:xfrm>
          <a:off x="879127" y="2852896"/>
          <a:ext cx="3214464" cy="509930"/>
        </a:xfrm>
        <a:custGeom>
          <a:avLst/>
          <a:gdLst/>
          <a:ahLst/>
          <a:cxnLst/>
          <a:rect l="0" t="0" r="0" b="0"/>
          <a:pathLst>
            <a:path>
              <a:moveTo>
                <a:pt x="3214464" y="0"/>
              </a:moveTo>
              <a:lnTo>
                <a:pt x="3214464" y="347503"/>
              </a:lnTo>
              <a:lnTo>
                <a:pt x="0" y="347503"/>
              </a:lnTo>
              <a:lnTo>
                <a:pt x="0" y="50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52ECB-A228-48E0-86B9-56DC25B3AF01}">
      <dsp:nvSpPr>
        <dsp:cNvPr id="0" name=""/>
        <dsp:cNvSpPr/>
      </dsp:nvSpPr>
      <dsp:spPr>
        <a:xfrm>
          <a:off x="2395986" y="1739523"/>
          <a:ext cx="3395210" cy="1113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26264-71D3-4892-BE7B-B0B3CE15B288}">
      <dsp:nvSpPr>
        <dsp:cNvPr id="0" name=""/>
        <dsp:cNvSpPr/>
      </dsp:nvSpPr>
      <dsp:spPr>
        <a:xfrm>
          <a:off x="2590802" y="1924598"/>
          <a:ext cx="3395210" cy="11133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Classification of Surveying</a:t>
          </a:r>
        </a:p>
      </dsp:txBody>
      <dsp:txXfrm>
        <a:off x="2623412" y="1957208"/>
        <a:ext cx="3329990" cy="1048153"/>
      </dsp:txXfrm>
    </dsp:sp>
    <dsp:sp modelId="{D86A9263-4C99-41E0-A8E5-518E28E2DA70}">
      <dsp:nvSpPr>
        <dsp:cNvPr id="0" name=""/>
        <dsp:cNvSpPr/>
      </dsp:nvSpPr>
      <dsp:spPr>
        <a:xfrm>
          <a:off x="2455" y="3362827"/>
          <a:ext cx="1753344" cy="1113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A2816-FDE4-48AA-B326-AB7338E07683}">
      <dsp:nvSpPr>
        <dsp:cNvPr id="0" name=""/>
        <dsp:cNvSpPr/>
      </dsp:nvSpPr>
      <dsp:spPr>
        <a:xfrm>
          <a:off x="197271" y="3547903"/>
          <a:ext cx="1753344" cy="11133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Based on Instrument</a:t>
          </a:r>
        </a:p>
      </dsp:txBody>
      <dsp:txXfrm>
        <a:off x="229881" y="3580513"/>
        <a:ext cx="1688124" cy="1048153"/>
      </dsp:txXfrm>
    </dsp:sp>
    <dsp:sp modelId="{3FA5DA79-FE02-4A50-B55D-EFC663F961E3}">
      <dsp:nvSpPr>
        <dsp:cNvPr id="0" name=""/>
        <dsp:cNvSpPr/>
      </dsp:nvSpPr>
      <dsp:spPr>
        <a:xfrm>
          <a:off x="2145431" y="3362827"/>
          <a:ext cx="1753344" cy="1113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EC6F02-EF91-46E7-92EA-D62CD814F768}">
      <dsp:nvSpPr>
        <dsp:cNvPr id="0" name=""/>
        <dsp:cNvSpPr/>
      </dsp:nvSpPr>
      <dsp:spPr>
        <a:xfrm>
          <a:off x="2340247" y="3547903"/>
          <a:ext cx="1753344" cy="11133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Based on Methods</a:t>
          </a:r>
        </a:p>
      </dsp:txBody>
      <dsp:txXfrm>
        <a:off x="2372857" y="3580513"/>
        <a:ext cx="1688124" cy="1048153"/>
      </dsp:txXfrm>
    </dsp:sp>
    <dsp:sp modelId="{9F0037B3-E941-4565-ADDB-3C4D889D62AF}">
      <dsp:nvSpPr>
        <dsp:cNvPr id="0" name=""/>
        <dsp:cNvSpPr/>
      </dsp:nvSpPr>
      <dsp:spPr>
        <a:xfrm>
          <a:off x="4288408" y="3362827"/>
          <a:ext cx="1753344" cy="1113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322282-C53C-4C79-AD9A-D76E15862DD8}">
      <dsp:nvSpPr>
        <dsp:cNvPr id="0" name=""/>
        <dsp:cNvSpPr/>
      </dsp:nvSpPr>
      <dsp:spPr>
        <a:xfrm>
          <a:off x="4483224" y="3547903"/>
          <a:ext cx="1753344" cy="11133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Based on Purposes</a:t>
          </a:r>
        </a:p>
      </dsp:txBody>
      <dsp:txXfrm>
        <a:off x="4515834" y="3580513"/>
        <a:ext cx="1688124" cy="1048153"/>
      </dsp:txXfrm>
    </dsp:sp>
    <dsp:sp modelId="{9396D12A-B6D5-48CB-A9E5-FD9190A772DC}">
      <dsp:nvSpPr>
        <dsp:cNvPr id="0" name=""/>
        <dsp:cNvSpPr/>
      </dsp:nvSpPr>
      <dsp:spPr>
        <a:xfrm>
          <a:off x="6431384" y="3362827"/>
          <a:ext cx="1753344" cy="1113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6BC700-EA13-456E-A275-55647DEA24C4}">
      <dsp:nvSpPr>
        <dsp:cNvPr id="0" name=""/>
        <dsp:cNvSpPr/>
      </dsp:nvSpPr>
      <dsp:spPr>
        <a:xfrm>
          <a:off x="6626200" y="3547903"/>
          <a:ext cx="1753344" cy="11133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Based on nature of field</a:t>
          </a:r>
        </a:p>
      </dsp:txBody>
      <dsp:txXfrm>
        <a:off x="6658810" y="3580513"/>
        <a:ext cx="1688124" cy="10481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BCCC0-673C-4346-94BB-871A397AB176}" type="datetimeFigureOut">
              <a:rPr lang="en-US" smtClean="0"/>
              <a:t>3/19/2020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ADC2C-5A27-41F8-95AF-CF463D956453}" type="slidenum">
              <a:rPr lang="en-US" smtClean="0"/>
              <a:t>‹#›</a:t>
            </a:fld>
            <a:endParaRPr lang="en-US"/>
          </a:p>
        </p:txBody>
      </p:sp>
    </p:spTree>
    <p:extLst>
      <p:ext uri="{BB962C8B-B14F-4D97-AF65-F5344CB8AC3E}">
        <p14:creationId xmlns:p14="http://schemas.microsoft.com/office/powerpoint/2010/main" val="66018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4</a:t>
            </a:fld>
            <a:endParaRPr lang="en-US"/>
          </a:p>
        </p:txBody>
      </p:sp>
    </p:spTree>
    <p:extLst>
      <p:ext uri="{BB962C8B-B14F-4D97-AF65-F5344CB8AC3E}">
        <p14:creationId xmlns:p14="http://schemas.microsoft.com/office/powerpoint/2010/main" val="40993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21D2E1-6C46-461F-86BC-FD67DF89EB41}"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79AB404-970C-47A4-8973-BA421031B0DB}" type="datetimeFigureOut">
              <a:rPr lang="en-US" smtClean="0"/>
              <a:pPr/>
              <a:t>3/19/2020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E6BC1139-C678-49A9-81D1-67D569AC679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9AB404-970C-47A4-8973-BA421031B0DB}"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9AB404-970C-47A4-8973-BA421031B0DB}"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9AB404-970C-47A4-8973-BA421031B0DB}"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9AB404-970C-47A4-8973-BA421031B0DB}" type="datetimeFigureOut">
              <a:rPr lang="en-US" smtClean="0"/>
              <a:pPr/>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BC1139-C678-49A9-81D1-67D569AC679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9AB404-970C-47A4-8973-BA421031B0DB}"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9AB404-970C-47A4-8973-BA421031B0DB}" type="datetimeFigureOut">
              <a:rPr lang="en-US" smtClean="0"/>
              <a:pPr/>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79AB404-970C-47A4-8973-BA421031B0DB}" type="datetimeFigureOut">
              <a:rPr lang="en-US" smtClean="0"/>
              <a:pPr/>
              <a:t>3/19/2020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AB404-970C-47A4-8973-BA421031B0DB}" type="datetimeFigureOut">
              <a:rPr lang="en-US" smtClean="0"/>
              <a:pPr/>
              <a:t>3/19/2020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9AB404-970C-47A4-8973-BA421031B0DB}"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BC1139-C678-49A9-81D1-67D569AC67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79AB404-970C-47A4-8973-BA421031B0DB}" type="datetimeFigureOut">
              <a:rPr lang="en-US" smtClean="0"/>
              <a:pPr/>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E6BC1139-C678-49A9-81D1-67D569AC6792}"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9AB404-970C-47A4-8973-BA421031B0DB}" type="datetimeFigureOut">
              <a:rPr lang="en-US" smtClean="0"/>
              <a:pPr/>
              <a:t>3/19/2020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6BC1139-C678-49A9-81D1-67D569AC6792}"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124200"/>
            <a:ext cx="8229600" cy="3200400"/>
          </a:xfrm>
        </p:spPr>
        <p:txBody>
          <a:bodyPr>
            <a:normAutofit/>
          </a:bodyPr>
          <a:lstStyle/>
          <a:p>
            <a:pPr algn="ctr">
              <a:buNone/>
            </a:pPr>
            <a:endParaRPr lang="en-US" sz="3600" b="1" dirty="0"/>
          </a:p>
          <a:p>
            <a:pPr algn="ctr">
              <a:buNone/>
            </a:pPr>
            <a:endParaRPr lang="en-US" sz="3600" b="1" dirty="0"/>
          </a:p>
          <a:p>
            <a:pPr algn="ctr">
              <a:buNone/>
            </a:pPr>
            <a:r>
              <a:rPr lang="en-US" sz="4400" b="1" dirty="0">
                <a:solidFill>
                  <a:srgbClr val="FF0000"/>
                </a:solidFill>
                <a:latin typeface="Times New Roman" panose="02020603050405020304" pitchFamily="18" charset="0"/>
                <a:cs typeface="Times New Roman" panose="02020603050405020304" pitchFamily="18" charset="0"/>
              </a:rPr>
              <a:t>Study of Different Survey Methods</a:t>
            </a:r>
          </a:p>
        </p:txBody>
      </p:sp>
      <p:pic>
        <p:nvPicPr>
          <p:cNvPr id="1026" name="Picture 2" descr="C:\Users\aparana.nagure\Pictures\logo\Final MIT-WPU logo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121771"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4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228600"/>
          <a:ext cx="83820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03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Classification based upon Instrument</a:t>
            </a:r>
          </a:p>
        </p:txBody>
      </p:sp>
      <p:sp>
        <p:nvSpPr>
          <p:cNvPr id="3" name="Content Placeholder 2"/>
          <p:cNvSpPr>
            <a:spLocks noGrp="1"/>
          </p:cNvSpPr>
          <p:nvPr>
            <p:ph idx="1"/>
          </p:nvPr>
        </p:nvSpPr>
        <p:spPr>
          <a:xfrm>
            <a:off x="457200" y="609600"/>
            <a:ext cx="8229600" cy="6096000"/>
          </a:xfrm>
        </p:spPr>
        <p:txBody>
          <a:bodyPr>
            <a:normAutofit lnSpcReduction="10000"/>
          </a:bodyPr>
          <a:lstStyle/>
          <a:p>
            <a:pPr marL="514350" indent="-514350">
              <a:buClrTx/>
              <a:buFont typeface="+mj-lt"/>
              <a:buAutoNum type="alphaLcPeriod"/>
            </a:pPr>
            <a:r>
              <a:rPr lang="en-US" dirty="0">
                <a:latin typeface="Baskerville Old Face" pitchFamily="18" charset="0"/>
              </a:rPr>
              <a:t>Chain Survey</a:t>
            </a:r>
          </a:p>
          <a:p>
            <a:pPr marL="514350" indent="-514350">
              <a:buClrTx/>
              <a:buFont typeface="+mj-lt"/>
              <a:buAutoNum type="alphaLcPeriod"/>
            </a:pPr>
            <a:r>
              <a:rPr lang="en-US" dirty="0">
                <a:latin typeface="Baskerville Old Face" pitchFamily="18" charset="0"/>
              </a:rPr>
              <a:t>Compass Survey</a:t>
            </a:r>
          </a:p>
          <a:p>
            <a:pPr marL="514350" indent="-514350">
              <a:buClrTx/>
              <a:buFont typeface="+mj-lt"/>
              <a:buAutoNum type="alphaLcPeriod"/>
            </a:pPr>
            <a:r>
              <a:rPr lang="en-US" dirty="0">
                <a:latin typeface="Baskerville Old Face" pitchFamily="18" charset="0"/>
              </a:rPr>
              <a:t>Chain and Compass Surveying</a:t>
            </a:r>
          </a:p>
          <a:p>
            <a:pPr marL="514350" indent="-514350">
              <a:buClrTx/>
              <a:buFont typeface="+mj-lt"/>
              <a:buAutoNum type="alphaLcPeriod"/>
            </a:pPr>
            <a:r>
              <a:rPr lang="en-US" dirty="0">
                <a:latin typeface="Baskerville Old Face" pitchFamily="18" charset="0"/>
              </a:rPr>
              <a:t>Plane Table Survey</a:t>
            </a:r>
          </a:p>
          <a:p>
            <a:pPr marL="514350" indent="-514350">
              <a:buClrTx/>
              <a:buFont typeface="+mj-lt"/>
              <a:buAutoNum type="alphaLcPeriod"/>
            </a:pPr>
            <a:r>
              <a:rPr lang="en-US" dirty="0">
                <a:latin typeface="Baskerville Old Face" pitchFamily="18" charset="0"/>
              </a:rPr>
              <a:t>Theodolite Survey </a:t>
            </a:r>
          </a:p>
          <a:p>
            <a:pPr marL="514350" indent="-514350">
              <a:buClrTx/>
              <a:buFont typeface="+mj-lt"/>
              <a:buAutoNum type="alphaLcPeriod"/>
            </a:pPr>
            <a:r>
              <a:rPr lang="en-US" dirty="0">
                <a:latin typeface="Baskerville Old Face" pitchFamily="18" charset="0"/>
              </a:rPr>
              <a:t>Tachometry Survey </a:t>
            </a:r>
          </a:p>
          <a:p>
            <a:pPr marL="514350" indent="-514350">
              <a:buClrTx/>
              <a:buFont typeface="+mj-lt"/>
              <a:buAutoNum type="alphaLcPeriod"/>
            </a:pPr>
            <a:r>
              <a:rPr lang="en-US" dirty="0">
                <a:latin typeface="Baskerville Old Face" pitchFamily="18" charset="0"/>
              </a:rPr>
              <a:t>Leveling Survey</a:t>
            </a:r>
          </a:p>
          <a:p>
            <a:pPr marL="514350" indent="-514350">
              <a:buClrTx/>
              <a:buFont typeface="+mj-lt"/>
              <a:buAutoNum type="alphaLcPeriod"/>
            </a:pPr>
            <a:r>
              <a:rPr lang="en-US" dirty="0">
                <a:latin typeface="Baskerville Old Face" pitchFamily="18" charset="0"/>
              </a:rPr>
              <a:t>Photogrammetric Survey </a:t>
            </a:r>
          </a:p>
          <a:p>
            <a:pPr marL="514350" indent="-514350">
              <a:buClrTx/>
              <a:buFont typeface="+mj-lt"/>
              <a:buAutoNum type="alphaLcPeriod"/>
            </a:pPr>
            <a:r>
              <a:rPr lang="en-US" dirty="0">
                <a:latin typeface="Baskerville Old Face" pitchFamily="18" charset="0"/>
              </a:rPr>
              <a:t>EDM Survey</a:t>
            </a:r>
          </a:p>
          <a:p>
            <a:pPr marL="0" indent="0">
              <a:buClrTx/>
              <a:buNone/>
            </a:pPr>
            <a:r>
              <a:rPr lang="en-US" sz="3600" b="1" dirty="0">
                <a:solidFill>
                  <a:srgbClr val="FF0000"/>
                </a:solidFill>
                <a:latin typeface="Times New Roman" panose="02020603050405020304" pitchFamily="18" charset="0"/>
                <a:ea typeface="+mj-ea"/>
                <a:cs typeface="Times New Roman" panose="02020603050405020304" pitchFamily="18" charset="0"/>
              </a:rPr>
              <a:t>Classification based on methods</a:t>
            </a:r>
          </a:p>
          <a:p>
            <a:pPr marL="514350" indent="-514350">
              <a:buClrTx/>
              <a:buFont typeface="+mj-lt"/>
              <a:buAutoNum type="alphaLcPeriod"/>
            </a:pPr>
            <a:r>
              <a:rPr lang="en-US" dirty="0">
                <a:latin typeface="Baskerville Old Face" pitchFamily="18" charset="0"/>
              </a:rPr>
              <a:t>Triangulation</a:t>
            </a:r>
          </a:p>
          <a:p>
            <a:pPr marL="514350" indent="-514350">
              <a:buClrTx/>
              <a:buFont typeface="+mj-lt"/>
              <a:buAutoNum type="alphaLcPeriod"/>
            </a:pPr>
            <a:r>
              <a:rPr lang="en-US" dirty="0">
                <a:latin typeface="Baskerville Old Face" pitchFamily="18" charset="0"/>
              </a:rPr>
              <a:t>Traversing</a:t>
            </a:r>
          </a:p>
          <a:p>
            <a:pPr marL="514350" indent="-514350">
              <a:buClrTx/>
              <a:buFont typeface="+mj-lt"/>
              <a:buAutoNum type="alphaLcPeriod"/>
            </a:pPr>
            <a:r>
              <a:rPr lang="en-US" dirty="0">
                <a:latin typeface="Baskerville Old Face" pitchFamily="18" charset="0"/>
              </a:rPr>
              <a:t>Trilateration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786449"/>
            <a:ext cx="3665518" cy="377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608" y="5181600"/>
            <a:ext cx="30289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672138"/>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04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990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Triangulation</a:t>
            </a:r>
          </a:p>
        </p:txBody>
      </p:sp>
      <p:pic>
        <p:nvPicPr>
          <p:cNvPr id="3074" name="Picture 2"/>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tretch>
            <a:fillRect/>
          </a:stretch>
        </p:blipFill>
        <p:spPr bwMode="auto">
          <a:xfrm>
            <a:off x="152400" y="2819400"/>
            <a:ext cx="4473582"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4"/>
          </p:nvPr>
        </p:nvSpPr>
        <p:spPr>
          <a:xfrm>
            <a:off x="228601" y="1143000"/>
            <a:ext cx="8496300" cy="1295400"/>
          </a:xfrm>
        </p:spPr>
        <p:txBody>
          <a:bodyPr>
            <a:noAutofit/>
          </a:bodyPr>
          <a:lstStyle/>
          <a:p>
            <a:r>
              <a:rPr lang="en-US" sz="2400" dirty="0">
                <a:latin typeface="Times New Roman" panose="02020603050405020304" pitchFamily="18" charset="0"/>
                <a:ea typeface="Times New Roman" panose="02020603050405020304" pitchFamily="18" charset="0"/>
                <a:cs typeface="+mj-cs"/>
              </a:rPr>
              <a:t>Triangulation is based on the trigonometric proposition that if one side and two angles of a triangle are known, the remaining sides can be computed</a:t>
            </a:r>
            <a:br>
              <a:rPr lang="en-US" sz="3200" dirty="0">
                <a:latin typeface="Calibri"/>
                <a:ea typeface="+mj-ea"/>
                <a:cs typeface="+mj-cs"/>
              </a:rPr>
            </a:br>
            <a:endParaRPr lang="en-US" sz="28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841" y="2895600"/>
            <a:ext cx="418202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693" y="762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62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Traversing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2819400"/>
            <a:ext cx="495300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2819400"/>
            <a:ext cx="390525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7800" y="5521037"/>
            <a:ext cx="2438400" cy="381000"/>
          </a:xfrm>
          <a:prstGeom prst="rect">
            <a:avLst/>
          </a:prstGeom>
          <a:noFill/>
        </p:spPr>
        <p:txBody>
          <a:bodyPr wrap="square" rtlCol="0">
            <a:spAutoFit/>
          </a:bodyPr>
          <a:lstStyle/>
          <a:p>
            <a:r>
              <a:rPr lang="en-US" b="1" dirty="0"/>
              <a:t>Open Traverse </a:t>
            </a:r>
          </a:p>
        </p:txBody>
      </p:sp>
      <p:sp>
        <p:nvSpPr>
          <p:cNvPr id="5" name="TextBox 4"/>
          <p:cNvSpPr txBox="1"/>
          <p:nvPr/>
        </p:nvSpPr>
        <p:spPr>
          <a:xfrm>
            <a:off x="6048375" y="5538355"/>
            <a:ext cx="2286000" cy="367145"/>
          </a:xfrm>
          <a:prstGeom prst="rect">
            <a:avLst/>
          </a:prstGeom>
          <a:noFill/>
        </p:spPr>
        <p:txBody>
          <a:bodyPr wrap="square" rtlCol="0">
            <a:spAutoFit/>
          </a:bodyPr>
          <a:lstStyle/>
          <a:p>
            <a:r>
              <a:rPr lang="en-US" b="1" dirty="0"/>
              <a:t>Closed Traverse </a:t>
            </a:r>
          </a:p>
        </p:txBody>
      </p:sp>
      <p:sp>
        <p:nvSpPr>
          <p:cNvPr id="7" name="Content Placeholder 6"/>
          <p:cNvSpPr>
            <a:spLocks noGrp="1"/>
          </p:cNvSpPr>
          <p:nvPr>
            <p:ph sz="quarter" idx="4294967295"/>
          </p:nvPr>
        </p:nvSpPr>
        <p:spPr>
          <a:xfrm>
            <a:off x="381000" y="1066800"/>
            <a:ext cx="8305801" cy="1524000"/>
          </a:xfrm>
          <a:prstGeom prst="rect">
            <a:avLst/>
          </a:prstGeom>
        </p:spPr>
        <p:txBody>
          <a:bodyPr>
            <a:noAutofit/>
          </a:bodyPr>
          <a:lstStyle/>
          <a:p>
            <a:r>
              <a:rPr lang="en-US" sz="2400" dirty="0">
                <a:latin typeface="Times New Roman" pitchFamily="18" charset="0"/>
                <a:cs typeface="Times New Roman" pitchFamily="18" charset="0"/>
              </a:rPr>
              <a:t>Type of survey in which a number of connected survey lines form the framework and the directions and lengths of the survey lines are measured with the help of angle measuring instrument and Tape.</a:t>
            </a: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399" y="152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740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Trilateration</a:t>
            </a:r>
          </a:p>
        </p:txBody>
      </p:sp>
      <p:sp>
        <p:nvSpPr>
          <p:cNvPr id="3" name="Content Placeholder 2"/>
          <p:cNvSpPr>
            <a:spLocks noGrp="1"/>
          </p:cNvSpPr>
          <p:nvPr>
            <p:ph idx="1"/>
          </p:nvPr>
        </p:nvSpPr>
        <p:spPr>
          <a:xfrm>
            <a:off x="152400" y="914400"/>
            <a:ext cx="8956964" cy="5257800"/>
          </a:xfrm>
        </p:spPr>
        <p:txBody>
          <a:bodyPr>
            <a:normAutofit/>
          </a:bodyPr>
          <a:lstStyle/>
          <a:p>
            <a:r>
              <a:rPr lang="en-US" sz="2400" dirty="0">
                <a:latin typeface="Times New Roman" pitchFamily="18" charset="0"/>
                <a:cs typeface="Times New Roman" pitchFamily="18" charset="0"/>
              </a:rPr>
              <a:t> Trilateration is the process of determining absolute or relative locations of points by measurement of distances, using the geometry of triangles.</a:t>
            </a:r>
          </a:p>
          <a:p>
            <a:r>
              <a:rPr lang="en-US" sz="2400" dirty="0">
                <a:latin typeface="Times New Roman" pitchFamily="18" charset="0"/>
                <a:cs typeface="Times New Roman" pitchFamily="18" charset="0"/>
              </a:rPr>
              <a:t>In contrast to triangulation, it does not involve the measurement </a:t>
            </a:r>
          </a:p>
          <a:p>
            <a:pPr marL="0" indent="0">
              <a:buNone/>
            </a:pPr>
            <a:r>
              <a:rPr lang="en-US" sz="2400" dirty="0">
                <a:latin typeface="Times New Roman" pitchFamily="18" charset="0"/>
                <a:cs typeface="Times New Roman" pitchFamily="18" charset="0"/>
              </a:rPr>
              <a:t>    of angles.</a:t>
            </a:r>
          </a:p>
          <a:p>
            <a:r>
              <a:rPr lang="en-US" sz="2400" dirty="0">
                <a:latin typeface="Times New Roman" pitchFamily="18" charset="0"/>
                <a:cs typeface="Times New Roman" pitchFamily="18" charset="0"/>
              </a:rPr>
              <a:t>GPS is based on </a:t>
            </a:r>
          </a:p>
          <a:p>
            <a:pPr marL="0" indent="0">
              <a:buNone/>
            </a:pPr>
            <a:r>
              <a:rPr lang="en-US" sz="2400" dirty="0">
                <a:latin typeface="Times New Roman" pitchFamily="18" charset="0"/>
                <a:cs typeface="Times New Roman" pitchFamily="18" charset="0"/>
              </a:rPr>
              <a:t>   Trilateration.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089" y="3028335"/>
            <a:ext cx="5365911"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555" y="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95" y="3876060"/>
            <a:ext cx="2857500"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3830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6901647"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359" y="152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6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a:bodyPr>
          <a:lstStyle/>
          <a:p>
            <a:r>
              <a:rPr lang="en-US" sz="3600" b="1" dirty="0">
                <a:solidFill>
                  <a:srgbClr val="FF0000"/>
                </a:solidFill>
                <a:latin typeface="Times New Roman" pitchFamily="18" charset="0"/>
                <a:cs typeface="Times New Roman" pitchFamily="18" charset="0"/>
              </a:rPr>
              <a:t>Scale and R.F.</a:t>
            </a:r>
          </a:p>
        </p:txBody>
      </p:sp>
      <p:sp>
        <p:nvSpPr>
          <p:cNvPr id="3" name="Content Placeholder 2"/>
          <p:cNvSpPr>
            <a:spLocks noGrp="1"/>
          </p:cNvSpPr>
          <p:nvPr>
            <p:ph idx="1"/>
          </p:nvPr>
        </p:nvSpPr>
        <p:spPr/>
        <p:txBody>
          <a:bodyPr/>
          <a:lstStyle/>
          <a:p>
            <a:pPr>
              <a:buClr>
                <a:schemeClr val="tx1"/>
              </a:buClr>
            </a:pPr>
            <a:r>
              <a:rPr lang="en-US" dirty="0">
                <a:latin typeface="Times New Roman" panose="02020603050405020304" pitchFamily="18" charset="0"/>
                <a:cs typeface="Times New Roman" panose="02020603050405020304" pitchFamily="18" charset="0"/>
              </a:rPr>
              <a:t>Scale: The scale of map or drawing is the proportion which every distance on map or drawing bears to the corresponding distance on the ground.</a:t>
            </a:r>
          </a:p>
          <a:p>
            <a:pPr>
              <a:buClr>
                <a:schemeClr val="tx1"/>
              </a:buClr>
            </a:pPr>
            <a:endParaRPr lang="en-US" dirty="0">
              <a:latin typeface="Times New Roman" panose="02020603050405020304" pitchFamily="18" charset="0"/>
              <a:cs typeface="Times New Roman" panose="02020603050405020304" pitchFamily="18" charset="0"/>
            </a:endParaRPr>
          </a:p>
          <a:p>
            <a:pPr>
              <a:buClr>
                <a:schemeClr val="tx1"/>
              </a:buClr>
            </a:pPr>
            <a:r>
              <a:rPr lang="en-US" dirty="0">
                <a:latin typeface="Times New Roman" panose="02020603050405020304" pitchFamily="18" charset="0"/>
                <a:cs typeface="Times New Roman" panose="02020603050405020304" pitchFamily="18" charset="0"/>
              </a:rPr>
              <a:t>Representative Fraction (R.F.): It is ratio of map distance to corresponding ground distance.</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16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a:solidFill>
                  <a:srgbClr val="FF0000"/>
                </a:solidFill>
                <a:latin typeface="Times New Roman" pitchFamily="18" charset="0"/>
                <a:cs typeface="Times New Roman" pitchFamily="18" charset="0"/>
              </a:rPr>
              <a:t>Representative Fraction (R.F.)</a:t>
            </a:r>
          </a:p>
        </p:txBody>
      </p:sp>
      <p:sp>
        <p:nvSpPr>
          <p:cNvPr id="3" name="Content Placeholder 2"/>
          <p:cNvSpPr>
            <a:spLocks noGrp="1"/>
          </p:cNvSpPr>
          <p:nvPr>
            <p:ph idx="1"/>
          </p:nvPr>
        </p:nvSpPr>
        <p:spPr>
          <a:xfrm>
            <a:off x="457200" y="1524000"/>
            <a:ext cx="8229600" cy="5105400"/>
          </a:xfrm>
        </p:spPr>
        <p:txBody>
          <a:bodyPr/>
          <a:lstStyle/>
          <a:p>
            <a:pPr>
              <a:buNone/>
            </a:pPr>
            <a:r>
              <a:rPr lang="en-US" dirty="0">
                <a:latin typeface="Times New Roman" pitchFamily="18" charset="0"/>
                <a:cs typeface="Times New Roman" pitchFamily="18" charset="0"/>
              </a:rPr>
              <a:t>Definition :- when a scale is represented by a fraction whose numerator is invariably unity, it is called a representative fraction.</a:t>
            </a:r>
          </a:p>
          <a:p>
            <a:pPr>
              <a:buNone/>
            </a:pPr>
            <a:r>
              <a:rPr lang="en-US" dirty="0">
                <a:latin typeface="Times New Roman" pitchFamily="18" charset="0"/>
                <a:cs typeface="Times New Roman" pitchFamily="18" charset="0"/>
              </a:rPr>
              <a:t>To form the RF , both the numerator and the denominator must be reduced to the same denomination. </a:t>
            </a:r>
          </a:p>
          <a:p>
            <a:pPr>
              <a:buNone/>
            </a:pPr>
            <a:r>
              <a:rPr lang="en-US" dirty="0">
                <a:latin typeface="Times New Roman" pitchFamily="18" charset="0"/>
                <a:cs typeface="Times New Roman" pitchFamily="18" charset="0"/>
              </a:rPr>
              <a:t>Scale 1 cm = 1 km</a:t>
            </a:r>
          </a:p>
          <a:p>
            <a:pPr>
              <a:buNone/>
            </a:pP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RF 1: 100,000 (1cm = 100000cm)</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8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31411262"/>
              </p:ext>
            </p:extLst>
          </p:nvPr>
        </p:nvGraphicFramePr>
        <p:xfrm>
          <a:off x="381000" y="1143000"/>
          <a:ext cx="7010400" cy="541274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gridCol w="2336800">
                  <a:extLst>
                    <a:ext uri="{9D8B030D-6E8A-4147-A177-3AD203B41FA5}">
                      <a16:colId xmlns:a16="http://schemas.microsoft.com/office/drawing/2014/main" val="20002"/>
                    </a:ext>
                  </a:extLst>
                </a:gridCol>
              </a:tblGrid>
              <a:tr h="749300">
                <a:tc>
                  <a:txBody>
                    <a:bodyPr/>
                    <a:lstStyle/>
                    <a:p>
                      <a:pPr algn="ctr"/>
                      <a:r>
                        <a:rPr lang="en-US" sz="2800" b="1" dirty="0">
                          <a:latin typeface="Times New Roman" pitchFamily="18" charset="0"/>
                          <a:cs typeface="Times New Roman" pitchFamily="18" charset="0"/>
                        </a:rPr>
                        <a:t>Type </a:t>
                      </a:r>
                    </a:p>
                  </a:txBody>
                  <a:tcPr>
                    <a:solidFill>
                      <a:srgbClr val="FF0000"/>
                    </a:solidFill>
                  </a:tcPr>
                </a:tc>
                <a:tc>
                  <a:txBody>
                    <a:bodyPr/>
                    <a:lstStyle/>
                    <a:p>
                      <a:pPr algn="ctr"/>
                      <a:r>
                        <a:rPr lang="en-US" sz="2800" b="1" dirty="0">
                          <a:latin typeface="Times New Roman" pitchFamily="18" charset="0"/>
                          <a:cs typeface="Times New Roman" pitchFamily="18" charset="0"/>
                        </a:rPr>
                        <a:t>Representative</a:t>
                      </a:r>
                      <a:r>
                        <a:rPr lang="en-US" sz="2800" b="1" baseline="0" dirty="0">
                          <a:latin typeface="Times New Roman" pitchFamily="18" charset="0"/>
                          <a:cs typeface="Times New Roman" pitchFamily="18" charset="0"/>
                        </a:rPr>
                        <a:t> Fraction (RF)</a:t>
                      </a:r>
                      <a:endParaRPr lang="en-US" sz="2800" b="1" dirty="0">
                        <a:latin typeface="Times New Roman" pitchFamily="18" charset="0"/>
                        <a:cs typeface="Times New Roman" pitchFamily="18" charset="0"/>
                      </a:endParaRPr>
                    </a:p>
                  </a:txBody>
                  <a:tcPr>
                    <a:solidFill>
                      <a:srgbClr val="FF0000"/>
                    </a:solidFill>
                  </a:tcPr>
                </a:tc>
                <a:tc>
                  <a:txBody>
                    <a:bodyPr/>
                    <a:lstStyle/>
                    <a:p>
                      <a:pPr algn="ctr"/>
                      <a:r>
                        <a:rPr lang="en-US" sz="2800" b="1" dirty="0">
                          <a:latin typeface="Times New Roman" pitchFamily="18" charset="0"/>
                          <a:cs typeface="Times New Roman" pitchFamily="18" charset="0"/>
                        </a:rPr>
                        <a:t>Scale </a:t>
                      </a:r>
                    </a:p>
                  </a:txBody>
                  <a:tcPr>
                    <a:solidFill>
                      <a:srgbClr val="FF0000"/>
                    </a:solidFill>
                  </a:tcPr>
                </a:tc>
                <a:extLst>
                  <a:ext uri="{0D108BD9-81ED-4DB2-BD59-A6C34878D82A}">
                    <a16:rowId xmlns:a16="http://schemas.microsoft.com/office/drawing/2014/main" val="10000"/>
                  </a:ext>
                </a:extLst>
              </a:tr>
              <a:tr h="749300">
                <a:tc>
                  <a:txBody>
                    <a:bodyPr/>
                    <a:lstStyle/>
                    <a:p>
                      <a:r>
                        <a:rPr lang="en-US" sz="2400" dirty="0">
                          <a:latin typeface="Times New Roman" pitchFamily="18" charset="0"/>
                          <a:cs typeface="Times New Roman" pitchFamily="18" charset="0"/>
                        </a:rPr>
                        <a:t>Geographical</a:t>
                      </a:r>
                      <a:r>
                        <a:rPr lang="en-US" sz="2400" baseline="0" dirty="0">
                          <a:latin typeface="Times New Roman" pitchFamily="18" charset="0"/>
                          <a:cs typeface="Times New Roman" pitchFamily="18" charset="0"/>
                        </a:rPr>
                        <a:t> map</a:t>
                      </a:r>
                      <a:endParaRPr lang="en-US"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1: 16000000</a:t>
                      </a:r>
                    </a:p>
                  </a:txBody>
                  <a:tcPr/>
                </a:tc>
                <a:tc>
                  <a:txBody>
                    <a:bodyPr/>
                    <a:lstStyle/>
                    <a:p>
                      <a:r>
                        <a:rPr lang="en-US" sz="2400" dirty="0">
                          <a:latin typeface="Times New Roman" pitchFamily="18" charset="0"/>
                          <a:cs typeface="Times New Roman" pitchFamily="18" charset="0"/>
                        </a:rPr>
                        <a:t>1 cm = 160 km</a:t>
                      </a:r>
                    </a:p>
                  </a:txBody>
                  <a:tcPr/>
                </a:tc>
                <a:extLst>
                  <a:ext uri="{0D108BD9-81ED-4DB2-BD59-A6C34878D82A}">
                    <a16:rowId xmlns:a16="http://schemas.microsoft.com/office/drawing/2014/main" val="10001"/>
                  </a:ext>
                </a:extLst>
              </a:tr>
              <a:tr h="749300">
                <a:tc>
                  <a:txBody>
                    <a:bodyPr/>
                    <a:lstStyle/>
                    <a:p>
                      <a:r>
                        <a:rPr lang="en-US" sz="2400" dirty="0">
                          <a:latin typeface="Times New Roman" pitchFamily="18" charset="0"/>
                          <a:cs typeface="Times New Roman" pitchFamily="18" charset="0"/>
                        </a:rPr>
                        <a:t>Topographical</a:t>
                      </a:r>
                      <a:r>
                        <a:rPr lang="en-US" sz="2400" baseline="0" dirty="0">
                          <a:latin typeface="Times New Roman" pitchFamily="18" charset="0"/>
                          <a:cs typeface="Times New Roman" pitchFamily="18" charset="0"/>
                        </a:rPr>
                        <a:t> map</a:t>
                      </a:r>
                      <a:endParaRPr lang="en-US"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1: 250000 </a:t>
                      </a:r>
                    </a:p>
                  </a:txBody>
                  <a:tcPr/>
                </a:tc>
                <a:tc>
                  <a:txBody>
                    <a:bodyPr/>
                    <a:lstStyle/>
                    <a:p>
                      <a:r>
                        <a:rPr lang="en-US" sz="2400" dirty="0">
                          <a:latin typeface="Times New Roman" pitchFamily="18" charset="0"/>
                          <a:cs typeface="Times New Roman" pitchFamily="18" charset="0"/>
                        </a:rPr>
                        <a:t>1 cm = 2.5 km</a:t>
                      </a:r>
                    </a:p>
                  </a:txBody>
                  <a:tcPr/>
                </a:tc>
                <a:extLst>
                  <a:ext uri="{0D108BD9-81ED-4DB2-BD59-A6C34878D82A}">
                    <a16:rowId xmlns:a16="http://schemas.microsoft.com/office/drawing/2014/main" val="10002"/>
                  </a:ext>
                </a:extLst>
              </a:tr>
              <a:tr h="749300">
                <a:tc>
                  <a:txBody>
                    <a:bodyPr/>
                    <a:lstStyle/>
                    <a:p>
                      <a:r>
                        <a:rPr lang="en-US" sz="2400" dirty="0">
                          <a:latin typeface="Times New Roman" pitchFamily="18" charset="0"/>
                          <a:cs typeface="Times New Roman" pitchFamily="18" charset="0"/>
                        </a:rPr>
                        <a:t>Location map</a:t>
                      </a:r>
                    </a:p>
                  </a:txBody>
                  <a:tcPr/>
                </a:tc>
                <a:tc>
                  <a:txBody>
                    <a:bodyPr/>
                    <a:lstStyle/>
                    <a:p>
                      <a:r>
                        <a:rPr lang="en-US" sz="2400" dirty="0">
                          <a:latin typeface="Times New Roman" pitchFamily="18" charset="0"/>
                          <a:cs typeface="Times New Roman" pitchFamily="18" charset="0"/>
                        </a:rPr>
                        <a:t>1: 500 to 1: 2500</a:t>
                      </a:r>
                    </a:p>
                  </a:txBody>
                  <a:tcPr/>
                </a:tc>
                <a:tc>
                  <a:txBody>
                    <a:bodyPr/>
                    <a:lstStyle/>
                    <a:p>
                      <a:r>
                        <a:rPr lang="en-US" sz="2400" dirty="0">
                          <a:latin typeface="Times New Roman" pitchFamily="18" charset="0"/>
                          <a:cs typeface="Times New Roman" pitchFamily="18" charset="0"/>
                        </a:rPr>
                        <a:t>1 cm =</a:t>
                      </a:r>
                      <a:r>
                        <a:rPr lang="en-US" sz="2400" baseline="0" dirty="0">
                          <a:latin typeface="Times New Roman" pitchFamily="18" charset="0"/>
                          <a:cs typeface="Times New Roman" pitchFamily="18" charset="0"/>
                        </a:rPr>
                        <a:t> 5m to 25 m </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749300">
                <a:tc>
                  <a:txBody>
                    <a:bodyPr/>
                    <a:lstStyle/>
                    <a:p>
                      <a:r>
                        <a:rPr lang="en-US" sz="2400" dirty="0">
                          <a:latin typeface="Times New Roman" pitchFamily="18" charset="0"/>
                          <a:cs typeface="Times New Roman" pitchFamily="18" charset="0"/>
                        </a:rPr>
                        <a:t>Forest map</a:t>
                      </a:r>
                    </a:p>
                  </a:txBody>
                  <a:tcPr/>
                </a:tc>
                <a:tc>
                  <a:txBody>
                    <a:bodyPr/>
                    <a:lstStyle/>
                    <a:p>
                      <a:r>
                        <a:rPr lang="en-US" sz="2400" dirty="0">
                          <a:latin typeface="Times New Roman" pitchFamily="18" charset="0"/>
                          <a:cs typeface="Times New Roman" pitchFamily="18" charset="0"/>
                        </a:rPr>
                        <a:t>1: 25000</a:t>
                      </a:r>
                    </a:p>
                  </a:txBody>
                  <a:tcPr/>
                </a:tc>
                <a:tc>
                  <a:txBody>
                    <a:bodyPr/>
                    <a:lstStyle/>
                    <a:p>
                      <a:r>
                        <a:rPr lang="en-US" sz="2400" dirty="0">
                          <a:latin typeface="Times New Roman" pitchFamily="18" charset="0"/>
                          <a:cs typeface="Times New Roman" pitchFamily="18" charset="0"/>
                        </a:rPr>
                        <a:t>1cm = 0.25 km</a:t>
                      </a:r>
                    </a:p>
                  </a:txBody>
                  <a:tcPr/>
                </a:tc>
                <a:extLst>
                  <a:ext uri="{0D108BD9-81ED-4DB2-BD59-A6C34878D82A}">
                    <a16:rowId xmlns:a16="http://schemas.microsoft.com/office/drawing/2014/main" val="10004"/>
                  </a:ext>
                </a:extLst>
              </a:tr>
              <a:tr h="749300">
                <a:tc>
                  <a:txBody>
                    <a:bodyPr/>
                    <a:lstStyle/>
                    <a:p>
                      <a:r>
                        <a:rPr lang="en-US" sz="2400" dirty="0">
                          <a:latin typeface="Times New Roman" pitchFamily="18" charset="0"/>
                          <a:cs typeface="Times New Roman" pitchFamily="18" charset="0"/>
                        </a:rPr>
                        <a:t>Cadastral map</a:t>
                      </a:r>
                    </a:p>
                  </a:txBody>
                  <a:tcPr/>
                </a:tc>
                <a:tc>
                  <a:txBody>
                    <a:bodyPr/>
                    <a:lstStyle/>
                    <a:p>
                      <a:r>
                        <a:rPr lang="en-US" sz="2400" dirty="0">
                          <a:latin typeface="Times New Roman" pitchFamily="18" charset="0"/>
                          <a:cs typeface="Times New Roman" pitchFamily="18" charset="0"/>
                        </a:rPr>
                        <a:t>1: 1000 to 1: 5000</a:t>
                      </a:r>
                    </a:p>
                  </a:txBody>
                  <a:tcPr/>
                </a:tc>
                <a:tc>
                  <a:txBody>
                    <a:bodyPr/>
                    <a:lstStyle/>
                    <a:p>
                      <a:r>
                        <a:rPr lang="en-US" sz="2400" dirty="0">
                          <a:latin typeface="Times New Roman" pitchFamily="18" charset="0"/>
                          <a:cs typeface="Times New Roman" pitchFamily="18" charset="0"/>
                        </a:rPr>
                        <a:t> 1 cm = 10 to 50 m</a:t>
                      </a:r>
                    </a:p>
                  </a:txBody>
                  <a:tcPr/>
                </a:tc>
                <a:extLst>
                  <a:ext uri="{0D108BD9-81ED-4DB2-BD59-A6C34878D82A}">
                    <a16:rowId xmlns:a16="http://schemas.microsoft.com/office/drawing/2014/main" val="10005"/>
                  </a:ext>
                </a:extLst>
              </a:tr>
            </a:tbl>
          </a:graphicData>
        </a:graphic>
      </p:graphicFrame>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759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a:bodyPr>
          <a:lstStyle/>
          <a:p>
            <a:r>
              <a:rPr lang="en-US" sz="3600" b="1" dirty="0">
                <a:solidFill>
                  <a:srgbClr val="FF0000"/>
                </a:solidFill>
                <a:latin typeface="Times New Roman" pitchFamily="18" charset="0"/>
                <a:cs typeface="Times New Roman" pitchFamily="18" charset="0"/>
              </a:rPr>
              <a:t>Prismatic compass</a:t>
            </a:r>
          </a:p>
        </p:txBody>
      </p:sp>
      <p:sp>
        <p:nvSpPr>
          <p:cNvPr id="3" name="Content Placeholder 2"/>
          <p:cNvSpPr>
            <a:spLocks noGrp="1"/>
          </p:cNvSpPr>
          <p:nvPr>
            <p:ph idx="1"/>
          </p:nvPr>
        </p:nvSpPr>
        <p:spPr>
          <a:xfrm>
            <a:off x="457200" y="1219200"/>
            <a:ext cx="8229600" cy="5105400"/>
          </a:xfrm>
        </p:spPr>
        <p:txBody>
          <a:bodyPr/>
          <a:lstStyle/>
          <a:p>
            <a:pPr marL="0" indent="0">
              <a:buClr>
                <a:schemeClr val="tx1"/>
              </a:buClr>
              <a:buNone/>
            </a:pPr>
            <a:r>
              <a:rPr lang="en-US" dirty="0">
                <a:latin typeface="Times New Roman" panose="02020603050405020304" pitchFamily="18" charset="0"/>
                <a:cs typeface="Times New Roman" panose="02020603050405020304" pitchFamily="18" charset="0"/>
              </a:rPr>
              <a:t>Parts of prismatic Compass</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Needle</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Graduated ring</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Eye vane</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Object vane</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Prism</a:t>
            </a:r>
          </a:p>
          <a:p>
            <a:pPr>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Prism cap</a:t>
            </a:r>
          </a:p>
          <a:p>
            <a:pPr marL="0" indent="0">
              <a:buClr>
                <a:schemeClr val="tx1"/>
              </a:buClr>
              <a:buNone/>
            </a:pP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733184"/>
            <a:ext cx="5638800" cy="4994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90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685800"/>
          </a:xfrm>
        </p:spPr>
        <p:txBody>
          <a:bodyPr>
            <a:noAutofit/>
          </a:bodyPr>
          <a:lstStyle/>
          <a:p>
            <a:pPr lvl="0"/>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Primary classification  of Surveying</a:t>
            </a:r>
          </a:p>
        </p:txBody>
      </p:sp>
      <p:sp>
        <p:nvSpPr>
          <p:cNvPr id="3" name="Content Placeholder 2"/>
          <p:cNvSpPr>
            <a:spLocks noGrp="1"/>
          </p:cNvSpPr>
          <p:nvPr>
            <p:ph idx="1"/>
          </p:nvPr>
        </p:nvSpPr>
        <p:spPr>
          <a:xfrm>
            <a:off x="457200" y="1219200"/>
            <a:ext cx="8229600" cy="5105400"/>
          </a:xfrm>
        </p:spPr>
        <p:txBody>
          <a:bodyPr>
            <a:normAutofit/>
          </a:bodyPr>
          <a:lstStyle/>
          <a:p>
            <a:pPr lvl="0">
              <a:buClr>
                <a:srgbClr val="FF0000"/>
              </a:buCl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Surveying is the field of applied science and engineering that deals with spatial information about positions of point on, above or below the earth’s surface.</a:t>
            </a:r>
          </a:p>
          <a:p>
            <a:pPr marL="0" lvl="0" indent="0">
              <a:buClr>
                <a:srgbClr val="FF0000"/>
              </a:buClr>
              <a:buNone/>
            </a:pPr>
            <a:endParaRPr lang="en-US" sz="2800" dirty="0">
              <a:latin typeface="Times New Roman" panose="02020603050405020304" pitchFamily="18" charset="0"/>
              <a:cs typeface="Times New Roman" panose="02020603050405020304" pitchFamily="18" charset="0"/>
            </a:endParaRPr>
          </a:p>
          <a:p>
            <a:pPr lvl="0">
              <a:buClr>
                <a:srgbClr val="FF0000"/>
              </a:buCl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Surveying is primarily divided into two types considering the curvature of earth’s surface.</a:t>
            </a:r>
          </a:p>
          <a:p>
            <a:pPr marL="937260" lvl="1" indent="-571500">
              <a:buClr>
                <a:srgbClr val="FF0000"/>
              </a:buClr>
              <a:buFont typeface="+mj-lt"/>
              <a:buAutoNum type="romanLcPeriod"/>
            </a:pPr>
            <a:r>
              <a:rPr lang="en-US" sz="2800" dirty="0">
                <a:latin typeface="Times New Roman" panose="02020603050405020304" pitchFamily="18" charset="0"/>
                <a:cs typeface="Times New Roman" panose="02020603050405020304" pitchFamily="18" charset="0"/>
              </a:rPr>
              <a:t>Plane Surveying</a:t>
            </a:r>
          </a:p>
          <a:p>
            <a:pPr marL="937260" lvl="1" indent="-571500">
              <a:buClr>
                <a:srgbClr val="FF0000"/>
              </a:buClr>
              <a:buFont typeface="+mj-lt"/>
              <a:buAutoNum type="romanLcPeriod"/>
            </a:pPr>
            <a:r>
              <a:rPr lang="en-US" sz="2800" dirty="0">
                <a:latin typeface="Times New Roman" panose="02020603050405020304" pitchFamily="18" charset="0"/>
                <a:cs typeface="Times New Roman" panose="02020603050405020304" pitchFamily="18" charset="0"/>
              </a:rPr>
              <a:t>Geodetic Surveying</a:t>
            </a:r>
          </a:p>
          <a:p>
            <a:pPr marL="0" indent="0">
              <a:buClr>
                <a:srgbClr val="FF0000"/>
              </a:buClr>
              <a:buNone/>
            </a:pPr>
            <a:endParaRPr lang="en-US" sz="2800" dirty="0">
              <a:latin typeface="Times New Roman" panose="02020603050405020304" pitchFamily="18" charset="0"/>
              <a:cs typeface="Times New Roman" panose="02020603050405020304" pitchFamily="18" charset="0"/>
            </a:endParaRPr>
          </a:p>
          <a:p>
            <a:pPr marL="0" indent="0">
              <a:buClr>
                <a:srgbClr val="FF0000"/>
              </a:buClr>
              <a:buNone/>
            </a:pPr>
            <a:endParaRPr lang="en-US" sz="28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2578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121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3600" b="1" dirty="0">
                <a:solidFill>
                  <a:srgbClr val="FF0000"/>
                </a:solidFill>
                <a:latin typeface="Times New Roman" pitchFamily="18" charset="0"/>
                <a:cs typeface="Times New Roman" pitchFamily="18" charset="0"/>
              </a:rPr>
              <a:t>Bearings</a:t>
            </a:r>
          </a:p>
        </p:txBody>
      </p:sp>
      <p:sp>
        <p:nvSpPr>
          <p:cNvPr id="3" name="Content Placeholder 2"/>
          <p:cNvSpPr>
            <a:spLocks noGrp="1"/>
          </p:cNvSpPr>
          <p:nvPr>
            <p:ph idx="1"/>
          </p:nvPr>
        </p:nvSpPr>
        <p:spPr>
          <a:xfrm>
            <a:off x="457200" y="914400"/>
            <a:ext cx="8229600" cy="5867400"/>
          </a:xfrm>
        </p:spPr>
        <p:txBody>
          <a:bodyPr>
            <a:normAutofit lnSpcReduction="10000"/>
          </a:bodyPr>
          <a:lstStyle/>
          <a:p>
            <a:pPr>
              <a:buClr>
                <a:schemeClr val="tx1"/>
              </a:buClr>
            </a:pPr>
            <a:r>
              <a:rPr lang="en-US" dirty="0">
                <a:latin typeface="Times New Roman" panose="02020603050405020304" pitchFamily="18" charset="0"/>
                <a:cs typeface="Times New Roman" panose="02020603050405020304" pitchFamily="18" charset="0"/>
              </a:rPr>
              <a:t>The bearing of a line is the horizontal angle which it makes with a reference line(meridian).</a:t>
            </a:r>
          </a:p>
          <a:p>
            <a:pPr>
              <a:buClr>
                <a:schemeClr val="tx1"/>
              </a:buClr>
            </a:pPr>
            <a:r>
              <a:rPr lang="en-US" dirty="0">
                <a:latin typeface="Times New Roman" panose="02020603050405020304" pitchFamily="18" charset="0"/>
                <a:cs typeface="Times New Roman" panose="02020603050405020304" pitchFamily="18" charset="0"/>
              </a:rPr>
              <a:t>Depending upon the meridian , following are the type of bearings :</a:t>
            </a:r>
          </a:p>
          <a:p>
            <a:pPr marL="0" indent="0">
              <a:buClr>
                <a:schemeClr val="tx1"/>
              </a:buClr>
              <a:buNone/>
            </a:pPr>
            <a:r>
              <a:rPr lang="en-US" b="1" dirty="0">
                <a:latin typeface="Times New Roman" panose="02020603050405020304" pitchFamily="18" charset="0"/>
                <a:cs typeface="Times New Roman" panose="02020603050405020304" pitchFamily="18" charset="0"/>
              </a:rPr>
              <a:t>1) </a:t>
            </a:r>
            <a:r>
              <a:rPr lang="en-US" b="1" u="sng" dirty="0">
                <a:latin typeface="Times New Roman" panose="02020603050405020304" pitchFamily="18" charset="0"/>
                <a:cs typeface="Times New Roman" panose="02020603050405020304" pitchFamily="18" charset="0"/>
              </a:rPr>
              <a:t>True Bearing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true bearing of a line is the horizontal angle between the true meridian and the survey line. The true bearing is measured from the true north in the clockwise direction.</a:t>
            </a:r>
          </a:p>
          <a:p>
            <a:pPr marL="0" indent="0">
              <a:buClr>
                <a:schemeClr val="tx1"/>
              </a:buClr>
              <a:buNone/>
            </a:pPr>
            <a:r>
              <a:rPr lang="en-US"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Magnetic Bearing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magnetic bearing of a line is the horizontal angle which the line makes with the magnetic north.</a:t>
            </a:r>
          </a:p>
          <a:p>
            <a:pPr marL="0" indent="0">
              <a:buClr>
                <a:schemeClr val="tx1"/>
              </a:buClr>
              <a:buNone/>
            </a:pPr>
            <a:r>
              <a:rPr lang="en-US" b="1" dirty="0">
                <a:latin typeface="Times New Roman" panose="02020603050405020304" pitchFamily="18" charset="0"/>
                <a:cs typeface="Times New Roman" panose="02020603050405020304" pitchFamily="18" charset="0"/>
              </a:rPr>
              <a:t>3) </a:t>
            </a:r>
            <a:r>
              <a:rPr lang="en-US" b="1" u="sng" dirty="0">
                <a:latin typeface="Times New Roman" panose="02020603050405020304" pitchFamily="18" charset="0"/>
                <a:cs typeface="Times New Roman" panose="02020603050405020304" pitchFamily="18" charset="0"/>
              </a:rPr>
              <a:t>Arbitrary Bearing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arbitrary baring of a line is the horizontal angle which the line makes with the arbitrary meridian.</a:t>
            </a:r>
            <a:endParaRPr lang="en-US" b="1" dirty="0">
              <a:latin typeface="Times New Roman" panose="02020603050405020304" pitchFamily="18" charset="0"/>
              <a:cs typeface="Times New Roman" panose="02020603050405020304"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9665"/>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979415"/>
      </p:ext>
    </p:extLst>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 by="(-#ppt_w*2)" calcmode="lin" valueType="num">
                                      <p:cBhvr rctx="PPT">
                                        <p:cTn id="14" dur="500" autoRev="1" fill="hold">
                                          <p:stCondLst>
                                            <p:cond delay="0"/>
                                          </p:stCondLst>
                                        </p:cTn>
                                        <p:tgtEl>
                                          <p:spTgt spid="3">
                                            <p:txEl>
                                              <p:pRg st="0" end="0"/>
                                            </p:txEl>
                                          </p:spTgt>
                                        </p:tgtEl>
                                        <p:attrNameLst>
                                          <p:attrName>ppt_w</p:attrName>
                                        </p:attrNameLst>
                                      </p:cBhvr>
                                    </p:anim>
                                    <p:anim by="(#ppt_w*0.50)" calcmode="lin" valueType="num">
                                      <p:cBhvr>
                                        <p:cTn id="15" dur="500" decel="50000" autoRev="1" fill="hold">
                                          <p:stCondLst>
                                            <p:cond delay="0"/>
                                          </p:stCondLst>
                                        </p:cTn>
                                        <p:tgtEl>
                                          <p:spTgt spid="3">
                                            <p:txEl>
                                              <p:pRg st="0" end="0"/>
                                            </p:txEl>
                                          </p:spTgt>
                                        </p:tgtEl>
                                        <p:attrNameLst>
                                          <p:attrName>ppt_x</p:attrName>
                                        </p:attrNameLst>
                                      </p:cBhvr>
                                    </p:anim>
                                    <p:anim from="(-#ppt_h/2)" to="(#ppt_y)" calcmode="lin" valueType="num">
                                      <p:cBhvr>
                                        <p:cTn id="16" dur="1000" fill="hold">
                                          <p:stCondLst>
                                            <p:cond delay="0"/>
                                          </p:stCondLst>
                                        </p:cTn>
                                        <p:tgtEl>
                                          <p:spTgt spid="3">
                                            <p:txEl>
                                              <p:pRg st="0" end="0"/>
                                            </p:txEl>
                                          </p:spTgt>
                                        </p:tgtEl>
                                        <p:attrNameLst>
                                          <p:attrName>ppt_y</p:attrName>
                                        </p:attrNameLst>
                                      </p:cBhvr>
                                    </p:anim>
                                    <p:animRot by="21600000">
                                      <p:cBhvr>
                                        <p:cTn id="17" dur="1000" fill="hold">
                                          <p:stCondLst>
                                            <p:cond delay="0"/>
                                          </p:stCondLst>
                                        </p:cTn>
                                        <p:tgtEl>
                                          <p:spTgt spid="3">
                                            <p:txEl>
                                              <p:pRg st="0" end="0"/>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
                                        <p:tgtEl>
                                          <p:spTgt spid="3">
                                            <p:txEl>
                                              <p:pRg st="2" end="2"/>
                                            </p:txEl>
                                          </p:spTgt>
                                        </p:tgtEl>
                                      </p:cBhvr>
                                    </p:animEffect>
                                    <p:anim calcmode="lin" valueType="num">
                                      <p:cBhvr>
                                        <p:cTn id="30"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400" fill="hold"/>
                                        <p:tgtEl>
                                          <p:spTgt spid="3">
                                            <p:txEl>
                                              <p:pRg st="2" end="2"/>
                                            </p:txEl>
                                          </p:spTgt>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3">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3">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wipe(down)">
                                      <p:cBhvr>
                                        <p:cTn id="38" dur="580">
                                          <p:stCondLst>
                                            <p:cond delay="0"/>
                                          </p:stCondLst>
                                        </p:cTn>
                                        <p:tgtEl>
                                          <p:spTgt spid="3">
                                            <p:txEl>
                                              <p:pRg st="3" end="3"/>
                                            </p:txEl>
                                          </p:spTgt>
                                        </p:tgtEl>
                                      </p:cBhvr>
                                    </p:animEffect>
                                    <p:anim calcmode="lin" valueType="num">
                                      <p:cBhvr>
                                        <p:cTn id="3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xEl>
                                              <p:pRg st="3" end="3"/>
                                            </p:txEl>
                                          </p:spTgt>
                                        </p:tgtEl>
                                      </p:cBhvr>
                                      <p:to x="100000" y="60000"/>
                                    </p:animScale>
                                    <p:animScale>
                                      <p:cBhvr>
                                        <p:cTn id="45" dur="166" decel="50000">
                                          <p:stCondLst>
                                            <p:cond delay="676"/>
                                          </p:stCondLst>
                                        </p:cTn>
                                        <p:tgtEl>
                                          <p:spTgt spid="3">
                                            <p:txEl>
                                              <p:pRg st="3" end="3"/>
                                            </p:txEl>
                                          </p:spTgt>
                                        </p:tgtEl>
                                      </p:cBhvr>
                                      <p:to x="100000" y="100000"/>
                                    </p:animScale>
                                    <p:animScale>
                                      <p:cBhvr>
                                        <p:cTn id="46" dur="26">
                                          <p:stCondLst>
                                            <p:cond delay="1312"/>
                                          </p:stCondLst>
                                        </p:cTn>
                                        <p:tgtEl>
                                          <p:spTgt spid="3">
                                            <p:txEl>
                                              <p:pRg st="3" end="3"/>
                                            </p:txEl>
                                          </p:spTgt>
                                        </p:tgtEl>
                                      </p:cBhvr>
                                      <p:to x="100000" y="80000"/>
                                    </p:animScale>
                                    <p:animScale>
                                      <p:cBhvr>
                                        <p:cTn id="47" dur="166" decel="50000">
                                          <p:stCondLst>
                                            <p:cond delay="1338"/>
                                          </p:stCondLst>
                                        </p:cTn>
                                        <p:tgtEl>
                                          <p:spTgt spid="3">
                                            <p:txEl>
                                              <p:pRg st="3" end="3"/>
                                            </p:txEl>
                                          </p:spTgt>
                                        </p:tgtEl>
                                      </p:cBhvr>
                                      <p:to x="100000" y="100000"/>
                                    </p:animScale>
                                    <p:animScale>
                                      <p:cBhvr>
                                        <p:cTn id="48" dur="26">
                                          <p:stCondLst>
                                            <p:cond delay="1642"/>
                                          </p:stCondLst>
                                        </p:cTn>
                                        <p:tgtEl>
                                          <p:spTgt spid="3">
                                            <p:txEl>
                                              <p:pRg st="3" end="3"/>
                                            </p:txEl>
                                          </p:spTgt>
                                        </p:tgtEl>
                                      </p:cBhvr>
                                      <p:to x="100000" y="90000"/>
                                    </p:animScale>
                                    <p:animScale>
                                      <p:cBhvr>
                                        <p:cTn id="49" dur="166" decel="50000">
                                          <p:stCondLst>
                                            <p:cond delay="1668"/>
                                          </p:stCondLst>
                                        </p:cTn>
                                        <p:tgtEl>
                                          <p:spTgt spid="3">
                                            <p:txEl>
                                              <p:pRg st="3" end="3"/>
                                            </p:txEl>
                                          </p:spTgt>
                                        </p:tgtEl>
                                      </p:cBhvr>
                                      <p:to x="100000" y="100000"/>
                                    </p:animScale>
                                    <p:animScale>
                                      <p:cBhvr>
                                        <p:cTn id="50" dur="26">
                                          <p:stCondLst>
                                            <p:cond delay="1808"/>
                                          </p:stCondLst>
                                        </p:cTn>
                                        <p:tgtEl>
                                          <p:spTgt spid="3">
                                            <p:txEl>
                                              <p:pRg st="3" end="3"/>
                                            </p:txEl>
                                          </p:spTgt>
                                        </p:tgtEl>
                                      </p:cBhvr>
                                      <p:to x="100000" y="95000"/>
                                    </p:animScale>
                                    <p:animScale>
                                      <p:cBhvr>
                                        <p:cTn id="51" dur="166" decel="50000">
                                          <p:stCondLst>
                                            <p:cond delay="1834"/>
                                          </p:stCondLst>
                                        </p:cTn>
                                        <p:tgtEl>
                                          <p:spTgt spid="3">
                                            <p:txEl>
                                              <p:pRg st="3" end="3"/>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7" presetClass="entr" presetSubtype="4"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 calcmode="lin" valueType="num">
                                      <p:cBhvr additive="base">
                                        <p:cTn id="56" dur="5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7" dur="5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81200"/>
            <a:ext cx="8686800" cy="4724399"/>
          </a:xfrm>
        </p:spPr>
        <p:txBody>
          <a:bodyPr/>
          <a:lstStyle/>
          <a:p>
            <a:r>
              <a:rPr lang="en-US" sz="2400" dirty="0"/>
              <a:t>A line passing through </a:t>
            </a:r>
          </a:p>
          <a:p>
            <a:pPr marL="0" indent="0">
              <a:buNone/>
            </a:pPr>
            <a:r>
              <a:rPr lang="en-US" sz="2400" dirty="0"/>
              <a:t>the geographical North</a:t>
            </a:r>
          </a:p>
          <a:p>
            <a:pPr marL="0" indent="0">
              <a:buNone/>
            </a:pPr>
            <a:r>
              <a:rPr lang="en-US" sz="2400" dirty="0"/>
              <a:t> pole, geographical South </a:t>
            </a:r>
          </a:p>
          <a:p>
            <a:pPr marL="0" indent="0">
              <a:buNone/>
            </a:pPr>
            <a:r>
              <a:rPr lang="en-US" sz="2400" dirty="0"/>
              <a:t>pole and any point on the </a:t>
            </a:r>
          </a:p>
          <a:p>
            <a:pPr marL="0" indent="0">
              <a:buNone/>
            </a:pPr>
            <a:r>
              <a:rPr lang="en-US" sz="2400" dirty="0"/>
              <a:t>surface of earth is known as </a:t>
            </a:r>
            <a:r>
              <a:rPr lang="en-US" sz="2400" b="1" dirty="0"/>
              <a:t>‘True/ Geographical Meridian’.</a:t>
            </a:r>
          </a:p>
          <a:p>
            <a:r>
              <a:rPr lang="en-US" sz="2400" dirty="0"/>
              <a:t>Angle between true meridian and a line is known as </a:t>
            </a:r>
            <a:r>
              <a:rPr lang="en-US" sz="2400" b="1" dirty="0"/>
              <a:t>True Bearing.</a:t>
            </a:r>
          </a:p>
          <a:p>
            <a:r>
              <a:rPr lang="en-US" sz="2400" dirty="0"/>
              <a:t>The direction indicated by freely suspended and properly balanced magnetic needle is called ‘</a:t>
            </a:r>
            <a:r>
              <a:rPr lang="en-US" sz="2400" b="1" dirty="0"/>
              <a:t>Magnetic meridian’.</a:t>
            </a:r>
          </a:p>
          <a:p>
            <a:r>
              <a:rPr lang="en-US" sz="2400" dirty="0"/>
              <a:t>The angle which a line makes with magnetic meridian is called as ‘</a:t>
            </a:r>
            <a:r>
              <a:rPr lang="en-US" sz="2400" b="1" dirty="0"/>
              <a:t>Magnetic Bearing</a:t>
            </a:r>
            <a:r>
              <a:rPr lang="en-US" sz="2400" dirty="0"/>
              <a:t>’.</a:t>
            </a:r>
          </a:p>
        </p:txBody>
      </p:sp>
      <p:pic>
        <p:nvPicPr>
          <p:cNvPr id="1028" name="Picture 4" descr="C:\Users\aparana.nagure\Downloads\IMG_20170823_1552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1993" y="0"/>
            <a:ext cx="5382007"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057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2400"/>
            <a:ext cx="8229600" cy="609600"/>
          </a:xfrm>
        </p:spPr>
        <p:txBody>
          <a:bodyPr>
            <a:normAutofit/>
          </a:bodyPr>
          <a:lstStyle/>
          <a:p>
            <a:r>
              <a:rPr lang="en-US" sz="3600" b="1" dirty="0">
                <a:solidFill>
                  <a:srgbClr val="FF0000"/>
                </a:solidFill>
                <a:latin typeface="Times New Roman" pitchFamily="18" charset="0"/>
                <a:cs typeface="Times New Roman" pitchFamily="18" charset="0"/>
              </a:rPr>
              <a:t>Observing Bearing of Line</a:t>
            </a:r>
          </a:p>
        </p:txBody>
      </p:sp>
      <p:sp>
        <p:nvSpPr>
          <p:cNvPr id="3" name="Content Placeholder 2"/>
          <p:cNvSpPr>
            <a:spLocks noGrp="1"/>
          </p:cNvSpPr>
          <p:nvPr>
            <p:ph sz="half" idx="1"/>
          </p:nvPr>
        </p:nvSpPr>
        <p:spPr>
          <a:xfrm>
            <a:off x="457200" y="937260"/>
            <a:ext cx="4038600" cy="4434840"/>
          </a:xfrm>
        </p:spPr>
        <p:txBody>
          <a:bodyPr>
            <a:normAutofit fontScale="92500"/>
          </a:bodyPr>
          <a:lstStyle/>
          <a:p>
            <a:pPr>
              <a:buClr>
                <a:schemeClr val="tx1"/>
              </a:buClr>
            </a:pPr>
            <a:r>
              <a:rPr lang="en-US" dirty="0">
                <a:latin typeface="Times New Roman" panose="02020603050405020304" pitchFamily="18" charset="0"/>
                <a:cs typeface="Times New Roman" panose="02020603050405020304" pitchFamily="18" charset="0"/>
              </a:rPr>
              <a:t>Consider a line AB of which the magnetic bearing is to be taken.</a:t>
            </a:r>
          </a:p>
          <a:p>
            <a:pPr>
              <a:buClr>
                <a:schemeClr val="tx1"/>
              </a:buClr>
            </a:pPr>
            <a:r>
              <a:rPr lang="en-US" dirty="0">
                <a:latin typeface="Times New Roman" panose="02020603050405020304" pitchFamily="18" charset="0"/>
                <a:cs typeface="Times New Roman" panose="02020603050405020304" pitchFamily="18" charset="0"/>
              </a:rPr>
              <a:t>By fixing the ranging rod at station B we get the magnetic bearing of needle with respect to north pole.</a:t>
            </a:r>
          </a:p>
          <a:p>
            <a:pPr>
              <a:buClr>
                <a:schemeClr val="tx1"/>
              </a:buClr>
            </a:pPr>
            <a:r>
              <a:rPr lang="en-US" dirty="0">
                <a:latin typeface="Times New Roman" panose="02020603050405020304" pitchFamily="18" charset="0"/>
                <a:cs typeface="Times New Roman" panose="02020603050405020304" pitchFamily="18" charset="0"/>
              </a:rPr>
              <a:t>The enlarged portion gives actual pattern of graduations marked on ring.</a:t>
            </a:r>
          </a:p>
        </p:txBody>
      </p:sp>
      <p:sp>
        <p:nvSpPr>
          <p:cNvPr id="4" name="Oval 3"/>
          <p:cNvSpPr/>
          <p:nvPr/>
        </p:nvSpPr>
        <p:spPr>
          <a:xfrm>
            <a:off x="4876800" y="2095897"/>
            <a:ext cx="3733800" cy="3695303"/>
          </a:xfrm>
          <a:prstGeom prst="ellipse">
            <a:avLst/>
          </a:prstGeom>
          <a:ln w="762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cxnSp>
        <p:nvCxnSpPr>
          <p:cNvPr id="6" name="Straight Connector 5"/>
          <p:cNvCxnSpPr>
            <a:stCxn id="4" idx="2"/>
          </p:cNvCxnSpPr>
          <p:nvPr/>
        </p:nvCxnSpPr>
        <p:spPr>
          <a:xfrm flipV="1">
            <a:off x="4876800" y="3943548"/>
            <a:ext cx="6858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0"/>
            <a:endCxn id="29" idx="0"/>
          </p:cNvCxnSpPr>
          <p:nvPr/>
        </p:nvCxnSpPr>
        <p:spPr>
          <a:xfrm flipH="1">
            <a:off x="6743240" y="2095897"/>
            <a:ext cx="460" cy="43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 idx="4"/>
          </p:cNvCxnSpPr>
          <p:nvPr/>
        </p:nvCxnSpPr>
        <p:spPr>
          <a:xfrm flipV="1">
            <a:off x="6743700" y="52578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6"/>
          </p:cNvCxnSpPr>
          <p:nvPr/>
        </p:nvCxnSpPr>
        <p:spPr>
          <a:xfrm flipH="1">
            <a:off x="7924800" y="3943549"/>
            <a:ext cx="685800" cy="1885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87440" y="1564205"/>
            <a:ext cx="12192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NORTH</a:t>
            </a:r>
          </a:p>
        </p:txBody>
      </p:sp>
      <p:cxnSp>
        <p:nvCxnSpPr>
          <p:cNvPr id="21" name="Straight Arrow Connector 20"/>
          <p:cNvCxnSpPr/>
          <p:nvPr/>
        </p:nvCxnSpPr>
        <p:spPr>
          <a:xfrm flipV="1">
            <a:off x="5492875" y="2238766"/>
            <a:ext cx="2805998" cy="30402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24800" y="1840468"/>
            <a:ext cx="1524000" cy="369332"/>
          </a:xfrm>
          <a:prstGeom prst="rect">
            <a:avLst/>
          </a:prstGeom>
          <a:noFill/>
        </p:spPr>
        <p:txBody>
          <a:bodyPr wrap="square" rtlCol="0">
            <a:spAutoFit/>
          </a:bodyPr>
          <a:lstStyle/>
          <a:p>
            <a:r>
              <a:rPr lang="en-US" dirty="0"/>
              <a:t>OBJECT B</a:t>
            </a:r>
          </a:p>
        </p:txBody>
      </p:sp>
      <p:sp>
        <p:nvSpPr>
          <p:cNvPr id="24" name="Oval 23"/>
          <p:cNvSpPr/>
          <p:nvPr/>
        </p:nvSpPr>
        <p:spPr>
          <a:xfrm>
            <a:off x="6629400" y="3886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6266071" y="3768308"/>
            <a:ext cx="343819" cy="369332"/>
          </a:xfrm>
          <a:prstGeom prst="rect">
            <a:avLst/>
          </a:prstGeom>
          <a:noFill/>
        </p:spPr>
        <p:txBody>
          <a:bodyPr wrap="square" rtlCol="0">
            <a:spAutoFit/>
          </a:bodyPr>
          <a:lstStyle/>
          <a:p>
            <a:r>
              <a:rPr lang="en-US" dirty="0"/>
              <a:t>A</a:t>
            </a:r>
          </a:p>
        </p:txBody>
      </p:sp>
      <p:sp>
        <p:nvSpPr>
          <p:cNvPr id="26" name="TextBox 25"/>
          <p:cNvSpPr txBox="1"/>
          <p:nvPr/>
        </p:nvSpPr>
        <p:spPr>
          <a:xfrm>
            <a:off x="6324600" y="5867400"/>
            <a:ext cx="990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SOUTH</a:t>
            </a:r>
          </a:p>
        </p:txBody>
      </p:sp>
      <p:sp>
        <p:nvSpPr>
          <p:cNvPr id="27" name="TextBox 26"/>
          <p:cNvSpPr txBox="1"/>
          <p:nvPr/>
        </p:nvSpPr>
        <p:spPr>
          <a:xfrm>
            <a:off x="4191000" y="5405735"/>
            <a:ext cx="1371600" cy="646331"/>
          </a:xfrm>
          <a:prstGeom prst="rect">
            <a:avLst/>
          </a:prstGeom>
          <a:noFill/>
        </p:spPr>
        <p:txBody>
          <a:bodyPr wrap="square" rtlCol="0">
            <a:spAutoFit/>
          </a:bodyPr>
          <a:lstStyle/>
          <a:p>
            <a:r>
              <a:rPr lang="en-US" dirty="0"/>
              <a:t>LINE OF SIGHT</a:t>
            </a:r>
          </a:p>
        </p:txBody>
      </p:sp>
      <p:sp>
        <p:nvSpPr>
          <p:cNvPr id="28" name="TextBox 27"/>
          <p:cNvSpPr txBox="1"/>
          <p:nvPr/>
        </p:nvSpPr>
        <p:spPr>
          <a:xfrm>
            <a:off x="5562600" y="3758883"/>
            <a:ext cx="533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90</a:t>
            </a:r>
          </a:p>
        </p:txBody>
      </p:sp>
      <p:sp>
        <p:nvSpPr>
          <p:cNvPr id="29" name="TextBox 28"/>
          <p:cNvSpPr txBox="1"/>
          <p:nvPr/>
        </p:nvSpPr>
        <p:spPr>
          <a:xfrm>
            <a:off x="6399880" y="2526268"/>
            <a:ext cx="68671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180</a:t>
            </a:r>
          </a:p>
        </p:txBody>
      </p:sp>
      <p:sp>
        <p:nvSpPr>
          <p:cNvPr id="30" name="TextBox 29"/>
          <p:cNvSpPr txBox="1"/>
          <p:nvPr/>
        </p:nvSpPr>
        <p:spPr>
          <a:xfrm>
            <a:off x="7315200" y="3768308"/>
            <a:ext cx="609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270</a:t>
            </a:r>
          </a:p>
        </p:txBody>
      </p:sp>
      <p:sp>
        <p:nvSpPr>
          <p:cNvPr id="31" name="TextBox 30"/>
          <p:cNvSpPr txBox="1"/>
          <p:nvPr/>
        </p:nvSpPr>
        <p:spPr>
          <a:xfrm>
            <a:off x="6590381" y="4894157"/>
            <a:ext cx="381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0</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446" y="152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87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
                                          </p:val>
                                        </p:tav>
                                        <p:tav tm="100000">
                                          <p:val>
                                            <p:fltVal val="1"/>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6"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iterate type="lt">
                                    <p:tmPct val="5000"/>
                                  </p:iterate>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000" fill="hold"/>
                                        <p:tgtEl>
                                          <p:spTgt spid="21"/>
                                        </p:tgtEl>
                                        <p:attrNameLst>
                                          <p:attrName>ppt_w</p:attrName>
                                        </p:attrNameLst>
                                      </p:cBhvr>
                                      <p:tavLst>
                                        <p:tav tm="0">
                                          <p:val>
                                            <p:fltVal val="0"/>
                                          </p:val>
                                        </p:tav>
                                        <p:tav tm="100000">
                                          <p:val>
                                            <p:strVal val="#ppt_w"/>
                                          </p:val>
                                        </p:tav>
                                      </p:tavLst>
                                    </p:anim>
                                    <p:anim calcmode="lin" valueType="num">
                                      <p:cBhvr>
                                        <p:cTn id="34" dur="1000" fill="hold"/>
                                        <p:tgtEl>
                                          <p:spTgt spid="21"/>
                                        </p:tgtEl>
                                        <p:attrNameLst>
                                          <p:attrName>ppt_h</p:attrName>
                                        </p:attrNameLst>
                                      </p:cBhvr>
                                      <p:tavLst>
                                        <p:tav tm="0">
                                          <p:val>
                                            <p:fltVal val="0"/>
                                          </p:val>
                                        </p:tav>
                                        <p:tav tm="100000">
                                          <p:val>
                                            <p:strVal val="#ppt_h"/>
                                          </p:val>
                                        </p:tav>
                                      </p:tavLst>
                                    </p:anim>
                                    <p:anim calcmode="lin" valueType="num">
                                      <p:cBhvr>
                                        <p:cTn id="3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29"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1000" fill="hold"/>
                                        <p:tgtEl>
                                          <p:spTgt spid="24"/>
                                        </p:tgtEl>
                                        <p:attrNameLst>
                                          <p:attrName>ppt_x</p:attrName>
                                        </p:attrNameLst>
                                      </p:cBhvr>
                                      <p:tavLst>
                                        <p:tav tm="0">
                                          <p:val>
                                            <p:strVal val="#ppt_x-.2"/>
                                          </p:val>
                                        </p:tav>
                                        <p:tav tm="100000">
                                          <p:val>
                                            <p:strVal val="#ppt_x"/>
                                          </p:val>
                                        </p:tav>
                                      </p:tavLst>
                                    </p:anim>
                                    <p:anim calcmode="lin" valueType="num">
                                      <p:cBhvr>
                                        <p:cTn id="42"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3" dur="10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9"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ppt_x</p:attrName>
                                        </p:attrNameLst>
                                      </p:cBhvr>
                                      <p:tavLst>
                                        <p:tav tm="0">
                                          <p:val>
                                            <p:strVal val="#ppt_x-.2"/>
                                          </p:val>
                                        </p:tav>
                                        <p:tav tm="100000">
                                          <p:val>
                                            <p:strVal val="#ppt_x"/>
                                          </p:val>
                                        </p:tav>
                                      </p:tavLst>
                                    </p:anim>
                                    <p:anim calcmode="lin" valueType="num">
                                      <p:cBhvr>
                                        <p:cTn id="49"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9"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ppt_x</p:attrName>
                                        </p:attrNameLst>
                                      </p:cBhvr>
                                      <p:tavLst>
                                        <p:tav tm="0">
                                          <p:val>
                                            <p:strVal val="#ppt_x-.2"/>
                                          </p:val>
                                        </p:tav>
                                        <p:tav tm="100000">
                                          <p:val>
                                            <p:strVal val="#ppt_x"/>
                                          </p:val>
                                        </p:tav>
                                      </p:tavLst>
                                    </p:anim>
                                    <p:anim calcmode="lin" valueType="num">
                                      <p:cBhvr>
                                        <p:cTn id="56"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57" dur="1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9"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1000" fill="hold"/>
                                        <p:tgtEl>
                                          <p:spTgt spid="8"/>
                                        </p:tgtEl>
                                        <p:attrNameLst>
                                          <p:attrName>ppt_x</p:attrName>
                                        </p:attrNameLst>
                                      </p:cBhvr>
                                      <p:tavLst>
                                        <p:tav tm="0">
                                          <p:val>
                                            <p:strVal val="#ppt_x-.2"/>
                                          </p:val>
                                        </p:tav>
                                        <p:tav tm="100000">
                                          <p:val>
                                            <p:strVal val="#ppt_x"/>
                                          </p:val>
                                        </p:tav>
                                      </p:tavLst>
                                    </p:anim>
                                    <p:anim calcmode="lin" valueType="num">
                                      <p:cBhvr>
                                        <p:cTn id="6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64" dur="10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29"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1000" fill="hold"/>
                                        <p:tgtEl>
                                          <p:spTgt spid="6"/>
                                        </p:tgtEl>
                                        <p:attrNameLst>
                                          <p:attrName>ppt_x</p:attrName>
                                        </p:attrNameLst>
                                      </p:cBhvr>
                                      <p:tavLst>
                                        <p:tav tm="0">
                                          <p:val>
                                            <p:strVal val="#ppt_x-.2"/>
                                          </p:val>
                                        </p:tav>
                                        <p:tav tm="100000">
                                          <p:val>
                                            <p:strVal val="#ppt_x"/>
                                          </p:val>
                                        </p:tav>
                                      </p:tavLst>
                                    </p:anim>
                                    <p:anim calcmode="lin" valueType="num">
                                      <p:cBhvr>
                                        <p:cTn id="7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71" dur="10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2000"/>
                                        <p:tgtEl>
                                          <p:spTgt spid="28"/>
                                        </p:tgtEl>
                                      </p:cBhvr>
                                    </p:animEffect>
                                    <p:anim calcmode="lin" valueType="num">
                                      <p:cBhvr>
                                        <p:cTn id="77" dur="2000" fill="hold"/>
                                        <p:tgtEl>
                                          <p:spTgt spid="28"/>
                                        </p:tgtEl>
                                        <p:attrNameLst>
                                          <p:attrName>style.rotation</p:attrName>
                                        </p:attrNameLst>
                                      </p:cBhvr>
                                      <p:tavLst>
                                        <p:tav tm="0">
                                          <p:val>
                                            <p:fltVal val="720"/>
                                          </p:val>
                                        </p:tav>
                                        <p:tav tm="100000">
                                          <p:val>
                                            <p:fltVal val="0"/>
                                          </p:val>
                                        </p:tav>
                                      </p:tavLst>
                                    </p:anim>
                                    <p:anim calcmode="lin" valueType="num">
                                      <p:cBhvr>
                                        <p:cTn id="78" dur="2000" fill="hold"/>
                                        <p:tgtEl>
                                          <p:spTgt spid="28"/>
                                        </p:tgtEl>
                                        <p:attrNameLst>
                                          <p:attrName>ppt_h</p:attrName>
                                        </p:attrNameLst>
                                      </p:cBhvr>
                                      <p:tavLst>
                                        <p:tav tm="0">
                                          <p:val>
                                            <p:fltVal val="0"/>
                                          </p:val>
                                        </p:tav>
                                        <p:tav tm="100000">
                                          <p:val>
                                            <p:strVal val="#ppt_h"/>
                                          </p:val>
                                        </p:tav>
                                      </p:tavLst>
                                    </p:anim>
                                    <p:anim calcmode="lin" valueType="num">
                                      <p:cBhvr>
                                        <p:cTn id="79" dur="2000" fill="hold"/>
                                        <p:tgtEl>
                                          <p:spTgt spid="28"/>
                                        </p:tgtEl>
                                        <p:attrNameLst>
                                          <p:attrName>ppt_w</p:attrName>
                                        </p:attrNameLst>
                                      </p:cBhvr>
                                      <p:tavLst>
                                        <p:tav tm="0">
                                          <p:val>
                                            <p:fltVal val="0"/>
                                          </p:val>
                                        </p:tav>
                                        <p:tav tm="100000">
                                          <p:val>
                                            <p:strVal val="#ppt_w"/>
                                          </p:val>
                                        </p:tav>
                                      </p:tavLst>
                                    </p:anim>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9" presetClass="entr" presetSubtype="1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p:cTn id="90" dur="5000" fill="hold"/>
                                        <p:tgtEl>
                                          <p:spTgt spid="30"/>
                                        </p:tgtEl>
                                        <p:attrNameLst>
                                          <p:attrName>ppt_w</p:attrName>
                                        </p:attrNameLst>
                                      </p:cBhvr>
                                      <p:tavLst>
                                        <p:tav tm="0" fmla="#ppt_w*sin(2.5*pi*$)">
                                          <p:val>
                                            <p:fltVal val="0"/>
                                          </p:val>
                                        </p:tav>
                                        <p:tav tm="100000">
                                          <p:val>
                                            <p:fltVal val="1"/>
                                          </p:val>
                                        </p:tav>
                                      </p:tavLst>
                                    </p:anim>
                                    <p:anim calcmode="lin" valueType="num">
                                      <p:cBhvr>
                                        <p:cTn id="91" dur="5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iterate type="lt">
                                    <p:tmPct val="5000"/>
                                  </p:iterate>
                                  <p:childTnLst>
                                    <p:set>
                                      <p:cBhvr>
                                        <p:cTn id="95" dur="1" fill="hold">
                                          <p:stCondLst>
                                            <p:cond delay="0"/>
                                          </p:stCondLst>
                                        </p:cTn>
                                        <p:tgtEl>
                                          <p:spTgt spid="3">
                                            <p:txEl>
                                              <p:pRg st="1" end="1"/>
                                            </p:txEl>
                                          </p:spTgt>
                                        </p:tgtEl>
                                        <p:attrNameLst>
                                          <p:attrName>style.visibility</p:attrName>
                                        </p:attrNameLst>
                                      </p:cBhvr>
                                      <p:to>
                                        <p:strVal val="visible"/>
                                      </p:to>
                                    </p:set>
                                    <p:anim calcmode="lin" valueType="num">
                                      <p:cBhvr>
                                        <p:cTn id="96"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97"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8"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99" dur="1000"/>
                                        <p:tgtEl>
                                          <p:spTgt spid="3">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7" presetClass="entr" presetSubtype="0" fill="hold" nodeType="clickEffect">
                                  <p:stCondLst>
                                    <p:cond delay="0"/>
                                  </p:stCondLst>
                                  <p:childTnLst>
                                    <p:set>
                                      <p:cBhvr>
                                        <p:cTn id="103" dur="1" fill="hold">
                                          <p:stCondLst>
                                            <p:cond delay="0"/>
                                          </p:stCondLst>
                                        </p:cTn>
                                        <p:tgtEl>
                                          <p:spTgt spid="3">
                                            <p:txEl>
                                              <p:pRg st="2" end="2"/>
                                            </p:txEl>
                                          </p:spTgt>
                                        </p:tgtEl>
                                        <p:attrNameLst>
                                          <p:attrName>style.visibility</p:attrName>
                                        </p:attrNameLst>
                                      </p:cBhvr>
                                      <p:to>
                                        <p:strVal val="visible"/>
                                      </p:to>
                                    </p:set>
                                    <p:animEffect transition="in" filter="fade">
                                      <p:cBhvr>
                                        <p:cTn id="104" dur="1000"/>
                                        <p:tgtEl>
                                          <p:spTgt spid="3">
                                            <p:txEl>
                                              <p:pRg st="2" end="2"/>
                                            </p:txEl>
                                          </p:spTgt>
                                        </p:tgtEl>
                                      </p:cBhvr>
                                    </p:animEffect>
                                    <p:anim calcmode="lin" valueType="num">
                                      <p:cBhvr>
                                        <p:cTn id="10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06"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07"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5" presetClass="entr" presetSubtype="0" fill="hold" grpId="0" nodeType="click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113"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114"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115" dur="1000" fill="hold"/>
                                        <p:tgtEl>
                                          <p:spTgt spid="19"/>
                                        </p:tgtEl>
                                        <p:attrNameLst>
                                          <p:attrName>ppt_h</p:attrName>
                                        </p:attrNameLst>
                                      </p:cBhvr>
                                      <p:tavLst>
                                        <p:tav tm="0">
                                          <p:val>
                                            <p:strVal val="#ppt_h"/>
                                          </p:val>
                                        </p:tav>
                                        <p:tav tm="100000">
                                          <p:val>
                                            <p:strVal val="#ppt_h"/>
                                          </p:val>
                                        </p:tav>
                                      </p:tavLst>
                                    </p:anim>
                                    <p:anim calcmode="lin" valueType="num">
                                      <p:cBhvr>
                                        <p:cTn id="116"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117"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118"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119" dur="1000" decel="50000">
                                          <p:stCondLst>
                                            <p:cond delay="0"/>
                                          </p:stCondLst>
                                        </p:cTn>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25" presetClass="entr" presetSubtype="0" fill="hold" grpId="0" nodeType="click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p:cTn id="124"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125"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26"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127" dur="1000" fill="hold"/>
                                        <p:tgtEl>
                                          <p:spTgt spid="23"/>
                                        </p:tgtEl>
                                        <p:attrNameLst>
                                          <p:attrName>ppt_h</p:attrName>
                                        </p:attrNameLst>
                                      </p:cBhvr>
                                      <p:tavLst>
                                        <p:tav tm="0">
                                          <p:val>
                                            <p:strVal val="#ppt_h"/>
                                          </p:val>
                                        </p:tav>
                                        <p:tav tm="100000">
                                          <p:val>
                                            <p:strVal val="#ppt_h"/>
                                          </p:val>
                                        </p:tav>
                                      </p:tavLst>
                                    </p:anim>
                                    <p:anim calcmode="lin" valueType="num">
                                      <p:cBhvr>
                                        <p:cTn id="128"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129"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130"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131" dur="1000" decel="50000">
                                          <p:stCondLst>
                                            <p:cond delay="0"/>
                                          </p:stCondLst>
                                        </p:cTn>
                                        <p:tgtEl>
                                          <p:spTgt spid="23"/>
                                        </p:tgtEl>
                                      </p:cBhvr>
                                    </p:animEffect>
                                  </p:childTnLst>
                                </p:cTn>
                              </p:par>
                            </p:childTnLst>
                          </p:cTn>
                        </p:par>
                      </p:childTnLst>
                    </p:cTn>
                  </p:par>
                  <p:par>
                    <p:cTn id="132" fill="hold">
                      <p:stCondLst>
                        <p:cond delay="indefinite"/>
                      </p:stCondLst>
                      <p:childTnLst>
                        <p:par>
                          <p:cTn id="133" fill="hold">
                            <p:stCondLst>
                              <p:cond delay="0"/>
                            </p:stCondLst>
                            <p:childTnLst>
                              <p:par>
                                <p:cTn id="134" presetID="25" presetClass="entr" presetSubtype="0" fill="hold" nodeType="clickEffect">
                                  <p:stCondLst>
                                    <p:cond delay="0"/>
                                  </p:stCondLst>
                                  <p:childTnLst>
                                    <p:set>
                                      <p:cBhvr>
                                        <p:cTn id="135" dur="1" fill="hold">
                                          <p:stCondLst>
                                            <p:cond delay="0"/>
                                          </p:stCondLst>
                                        </p:cTn>
                                        <p:tgtEl>
                                          <p:spTgt spid="26">
                                            <p:txEl>
                                              <p:pRg st="0" end="0"/>
                                            </p:txEl>
                                          </p:spTgt>
                                        </p:tgtEl>
                                        <p:attrNameLst>
                                          <p:attrName>style.visibility</p:attrName>
                                        </p:attrNameLst>
                                      </p:cBhvr>
                                      <p:to>
                                        <p:strVal val="visible"/>
                                      </p:to>
                                    </p:set>
                                    <p:anim calcmode="lin" valueType="num">
                                      <p:cBhvr>
                                        <p:cTn id="136" dur="500" decel="50000" fill="hold">
                                          <p:stCondLst>
                                            <p:cond delay="0"/>
                                          </p:stCondLst>
                                        </p:cTn>
                                        <p:tgtEl>
                                          <p:spTgt spid="26">
                                            <p:txEl>
                                              <p:pRg st="0" end="0"/>
                                            </p:txEl>
                                          </p:spTgt>
                                        </p:tgtEl>
                                        <p:attrNameLst>
                                          <p:attrName>style.rotation</p:attrName>
                                        </p:attrNameLst>
                                      </p:cBhvr>
                                      <p:tavLst>
                                        <p:tav tm="0">
                                          <p:val>
                                            <p:fltVal val="-90"/>
                                          </p:val>
                                        </p:tav>
                                        <p:tav tm="100000">
                                          <p:val>
                                            <p:fltVal val="0"/>
                                          </p:val>
                                        </p:tav>
                                      </p:tavLst>
                                    </p:anim>
                                    <p:anim calcmode="lin" valueType="num">
                                      <p:cBhvr>
                                        <p:cTn id="137" dur="500" decel="50000" fill="hold">
                                          <p:stCondLst>
                                            <p:cond delay="0"/>
                                          </p:stCondLst>
                                        </p:cTn>
                                        <p:tgtEl>
                                          <p:spTgt spid="26">
                                            <p:txEl>
                                              <p:pRg st="0" end="0"/>
                                            </p:txEl>
                                          </p:spTgt>
                                        </p:tgtEl>
                                        <p:attrNameLst>
                                          <p:attrName>ppt_w</p:attrName>
                                        </p:attrNameLst>
                                      </p:cBhvr>
                                      <p:tavLst>
                                        <p:tav tm="0">
                                          <p:val>
                                            <p:strVal val="#ppt_w"/>
                                          </p:val>
                                        </p:tav>
                                        <p:tav tm="100000">
                                          <p:val>
                                            <p:strVal val="#ppt_w*.05"/>
                                          </p:val>
                                        </p:tav>
                                      </p:tavLst>
                                    </p:anim>
                                    <p:anim calcmode="lin" valueType="num">
                                      <p:cBhvr>
                                        <p:cTn id="138" dur="500" accel="50000" fill="hold">
                                          <p:stCondLst>
                                            <p:cond delay="500"/>
                                          </p:stCondLst>
                                        </p:cTn>
                                        <p:tgtEl>
                                          <p:spTgt spid="26">
                                            <p:txEl>
                                              <p:pRg st="0" end="0"/>
                                            </p:txEl>
                                          </p:spTgt>
                                        </p:tgtEl>
                                        <p:attrNameLst>
                                          <p:attrName>ppt_w</p:attrName>
                                        </p:attrNameLst>
                                      </p:cBhvr>
                                      <p:tavLst>
                                        <p:tav tm="0">
                                          <p:val>
                                            <p:strVal val="#ppt_w*.05"/>
                                          </p:val>
                                        </p:tav>
                                        <p:tav tm="100000">
                                          <p:val>
                                            <p:strVal val="#ppt_w"/>
                                          </p:val>
                                        </p:tav>
                                      </p:tavLst>
                                    </p:anim>
                                    <p:anim calcmode="lin" valueType="num">
                                      <p:cBhvr>
                                        <p:cTn id="139" dur="1000" fill="hold"/>
                                        <p:tgtEl>
                                          <p:spTgt spid="26">
                                            <p:txEl>
                                              <p:pRg st="0" end="0"/>
                                            </p:txEl>
                                          </p:spTgt>
                                        </p:tgtEl>
                                        <p:attrNameLst>
                                          <p:attrName>ppt_h</p:attrName>
                                        </p:attrNameLst>
                                      </p:cBhvr>
                                      <p:tavLst>
                                        <p:tav tm="0">
                                          <p:val>
                                            <p:strVal val="#ppt_h"/>
                                          </p:val>
                                        </p:tav>
                                        <p:tav tm="100000">
                                          <p:val>
                                            <p:strVal val="#ppt_h"/>
                                          </p:val>
                                        </p:tav>
                                      </p:tavLst>
                                    </p:anim>
                                    <p:anim calcmode="lin" valueType="num">
                                      <p:cBhvr>
                                        <p:cTn id="140" dur="500" decel="50000" fill="hold">
                                          <p:stCondLst>
                                            <p:cond delay="0"/>
                                          </p:stCondLst>
                                        </p:cTn>
                                        <p:tgtEl>
                                          <p:spTgt spid="26">
                                            <p:txEl>
                                              <p:pRg st="0" end="0"/>
                                            </p:txEl>
                                          </p:spTgt>
                                        </p:tgtEl>
                                        <p:attrNameLst>
                                          <p:attrName>ppt_x</p:attrName>
                                        </p:attrNameLst>
                                      </p:cBhvr>
                                      <p:tavLst>
                                        <p:tav tm="0">
                                          <p:val>
                                            <p:strVal val="#ppt_x+.4"/>
                                          </p:val>
                                        </p:tav>
                                        <p:tav tm="100000">
                                          <p:val>
                                            <p:strVal val="#ppt_x"/>
                                          </p:val>
                                        </p:tav>
                                      </p:tavLst>
                                    </p:anim>
                                    <p:anim calcmode="lin" valueType="num">
                                      <p:cBhvr>
                                        <p:cTn id="141" dur="500" decel="50000" fill="hold">
                                          <p:stCondLst>
                                            <p:cond delay="0"/>
                                          </p:stCondLst>
                                        </p:cTn>
                                        <p:tgtEl>
                                          <p:spTgt spid="26">
                                            <p:txEl>
                                              <p:pRg st="0" end="0"/>
                                            </p:txEl>
                                          </p:spTgt>
                                        </p:tgtEl>
                                        <p:attrNameLst>
                                          <p:attrName>ppt_y</p:attrName>
                                        </p:attrNameLst>
                                      </p:cBhvr>
                                      <p:tavLst>
                                        <p:tav tm="0">
                                          <p:val>
                                            <p:strVal val="#ppt_y-.2"/>
                                          </p:val>
                                        </p:tav>
                                        <p:tav tm="100000">
                                          <p:val>
                                            <p:strVal val="#ppt_y+.1"/>
                                          </p:val>
                                        </p:tav>
                                      </p:tavLst>
                                    </p:anim>
                                    <p:anim calcmode="lin" valueType="num">
                                      <p:cBhvr>
                                        <p:cTn id="142" dur="500" accel="50000" fill="hold">
                                          <p:stCondLst>
                                            <p:cond delay="500"/>
                                          </p:stCondLst>
                                        </p:cTn>
                                        <p:tgtEl>
                                          <p:spTgt spid="26">
                                            <p:txEl>
                                              <p:pRg st="0" end="0"/>
                                            </p:txEl>
                                          </p:spTgt>
                                        </p:tgtEl>
                                        <p:attrNameLst>
                                          <p:attrName>ppt_y</p:attrName>
                                        </p:attrNameLst>
                                      </p:cBhvr>
                                      <p:tavLst>
                                        <p:tav tm="0">
                                          <p:val>
                                            <p:strVal val="#ppt_y+.1"/>
                                          </p:val>
                                        </p:tav>
                                        <p:tav tm="100000">
                                          <p:val>
                                            <p:strVal val="#ppt_y"/>
                                          </p:val>
                                        </p:tav>
                                      </p:tavLst>
                                    </p:anim>
                                    <p:animEffect transition="in" filter="fade">
                                      <p:cBhvr>
                                        <p:cTn id="143" dur="1000" decel="50000">
                                          <p:stCondLst>
                                            <p:cond delay="0"/>
                                          </p:stCondLst>
                                        </p:cTn>
                                        <p:tgtEl>
                                          <p:spTgt spid="26">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58" presetClass="entr" presetSubtype="0" accel="100000" fill="hold" grpId="0" nodeType="clickEffect">
                                  <p:stCondLst>
                                    <p:cond delay="0"/>
                                  </p:stCondLst>
                                  <p:childTnLst>
                                    <p:set>
                                      <p:cBhvr>
                                        <p:cTn id="147" dur="1" fill="hold">
                                          <p:stCondLst>
                                            <p:cond delay="0"/>
                                          </p:stCondLst>
                                        </p:cTn>
                                        <p:tgtEl>
                                          <p:spTgt spid="27"/>
                                        </p:tgtEl>
                                        <p:attrNameLst>
                                          <p:attrName>style.visibility</p:attrName>
                                        </p:attrNameLst>
                                      </p:cBhvr>
                                      <p:to>
                                        <p:strVal val="visible"/>
                                      </p:to>
                                    </p:set>
                                    <p:anim calcmode="lin" valueType="num">
                                      <p:cBhvr>
                                        <p:cTn id="148" dur="500" fill="hold"/>
                                        <p:tgtEl>
                                          <p:spTgt spid="27"/>
                                        </p:tgtEl>
                                        <p:attrNameLst>
                                          <p:attrName>ppt_w</p:attrName>
                                        </p:attrNameLst>
                                      </p:cBhvr>
                                      <p:tavLst>
                                        <p:tav tm="0">
                                          <p:val>
                                            <p:strVal val="#ppt_w*2.5"/>
                                          </p:val>
                                        </p:tav>
                                        <p:tav tm="100000">
                                          <p:val>
                                            <p:strVal val="#ppt_w"/>
                                          </p:val>
                                        </p:tav>
                                      </p:tavLst>
                                    </p:anim>
                                    <p:anim calcmode="lin" valueType="num">
                                      <p:cBhvr>
                                        <p:cTn id="149" dur="500" fill="hold"/>
                                        <p:tgtEl>
                                          <p:spTgt spid="27"/>
                                        </p:tgtEl>
                                        <p:attrNameLst>
                                          <p:attrName>ppt_h</p:attrName>
                                        </p:attrNameLst>
                                      </p:cBhvr>
                                      <p:tavLst>
                                        <p:tav tm="0">
                                          <p:val>
                                            <p:strVal val="#ppt_h*0.01"/>
                                          </p:val>
                                        </p:tav>
                                        <p:tav tm="100000">
                                          <p:val>
                                            <p:strVal val="#ppt_h"/>
                                          </p:val>
                                        </p:tav>
                                      </p:tavLst>
                                    </p:anim>
                                    <p:anim calcmode="lin" valueType="num">
                                      <p:cBhvr>
                                        <p:cTn id="150" dur="500" fill="hold"/>
                                        <p:tgtEl>
                                          <p:spTgt spid="27"/>
                                        </p:tgtEl>
                                        <p:attrNameLst>
                                          <p:attrName>ppt_x</p:attrName>
                                        </p:attrNameLst>
                                      </p:cBhvr>
                                      <p:tavLst>
                                        <p:tav tm="0">
                                          <p:val>
                                            <p:strVal val="#ppt_x"/>
                                          </p:val>
                                        </p:tav>
                                        <p:tav tm="100000">
                                          <p:val>
                                            <p:strVal val="#ppt_x"/>
                                          </p:val>
                                        </p:tav>
                                      </p:tavLst>
                                    </p:anim>
                                    <p:anim calcmode="lin" valueType="num">
                                      <p:cBhvr>
                                        <p:cTn id="151" dur="500" fill="hold"/>
                                        <p:tgtEl>
                                          <p:spTgt spid="27"/>
                                        </p:tgtEl>
                                        <p:attrNameLst>
                                          <p:attrName>ppt_y</p:attrName>
                                        </p:attrNameLst>
                                      </p:cBhvr>
                                      <p:tavLst>
                                        <p:tav tm="0">
                                          <p:val>
                                            <p:strVal val="#ppt_h+1"/>
                                          </p:val>
                                        </p:tav>
                                        <p:tav tm="100000">
                                          <p:val>
                                            <p:strVal val="#ppt_y"/>
                                          </p:val>
                                        </p:tav>
                                      </p:tavLst>
                                    </p:anim>
                                    <p:animEffect transition="in" filter="fade">
                                      <p:cBhvr>
                                        <p:cTn id="152" dur="500"/>
                                        <p:tgtEl>
                                          <p:spTgt spid="27"/>
                                        </p:tgtEl>
                                      </p:cBhvr>
                                    </p:animEffect>
                                  </p:childTnLst>
                                </p:cTn>
                              </p:par>
                            </p:childTnLst>
                          </p:cTn>
                        </p:par>
                      </p:childTnLst>
                    </p:cTn>
                  </p:par>
                  <p:par>
                    <p:cTn id="153" fill="hold">
                      <p:stCondLst>
                        <p:cond delay="indefinite"/>
                      </p:stCondLst>
                      <p:childTnLst>
                        <p:par>
                          <p:cTn id="154" fill="hold">
                            <p:stCondLst>
                              <p:cond delay="0"/>
                            </p:stCondLst>
                            <p:childTnLst>
                              <p:par>
                                <p:cTn id="155" presetID="29" presetClass="entr" presetSubtype="0" fill="hold" grpId="0" nodeType="click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p:cTn id="157" dur="1000" fill="hold"/>
                                        <p:tgtEl>
                                          <p:spTgt spid="31"/>
                                        </p:tgtEl>
                                        <p:attrNameLst>
                                          <p:attrName>ppt_x</p:attrName>
                                        </p:attrNameLst>
                                      </p:cBhvr>
                                      <p:tavLst>
                                        <p:tav tm="0">
                                          <p:val>
                                            <p:strVal val="#ppt_x-.2"/>
                                          </p:val>
                                        </p:tav>
                                        <p:tav tm="100000">
                                          <p:val>
                                            <p:strVal val="#ppt_x"/>
                                          </p:val>
                                        </p:tav>
                                      </p:tavLst>
                                    </p:anim>
                                    <p:anim calcmode="lin" valueType="num">
                                      <p:cBhvr>
                                        <p:cTn id="158"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59" dur="1000"/>
                                        <p:tgtEl>
                                          <p:spTgt spid="31"/>
                                        </p:tgtEl>
                                      </p:cBhvr>
                                    </p:animEffect>
                                  </p:childTnLst>
                                </p:cTn>
                              </p:par>
                            </p:childTnLst>
                          </p:cTn>
                        </p:par>
                      </p:childTnLst>
                    </p:cTn>
                  </p:par>
                  <p:par>
                    <p:cTn id="160" fill="hold">
                      <p:stCondLst>
                        <p:cond delay="indefinite"/>
                      </p:stCondLst>
                      <p:childTnLst>
                        <p:par>
                          <p:cTn id="161" fill="hold">
                            <p:stCondLst>
                              <p:cond delay="0"/>
                            </p:stCondLst>
                            <p:childTnLst>
                              <p:par>
                                <p:cTn id="162" presetID="23" presetClass="entr" presetSubtype="16" fill="hold" grpId="0" nodeType="clickEffect">
                                  <p:stCondLst>
                                    <p:cond delay="0"/>
                                  </p:stCondLst>
                                  <p:childTnLst>
                                    <p:set>
                                      <p:cBhvr>
                                        <p:cTn id="163" dur="1" fill="hold">
                                          <p:stCondLst>
                                            <p:cond delay="0"/>
                                          </p:stCondLst>
                                        </p:cTn>
                                        <p:tgtEl>
                                          <p:spTgt spid="25"/>
                                        </p:tgtEl>
                                        <p:attrNameLst>
                                          <p:attrName>style.visibility</p:attrName>
                                        </p:attrNameLst>
                                      </p:cBhvr>
                                      <p:to>
                                        <p:strVal val="visible"/>
                                      </p:to>
                                    </p:set>
                                    <p:anim calcmode="lin" valueType="num">
                                      <p:cBhvr>
                                        <p:cTn id="164" dur="500" fill="hold"/>
                                        <p:tgtEl>
                                          <p:spTgt spid="25"/>
                                        </p:tgtEl>
                                        <p:attrNameLst>
                                          <p:attrName>ppt_w</p:attrName>
                                        </p:attrNameLst>
                                      </p:cBhvr>
                                      <p:tavLst>
                                        <p:tav tm="0">
                                          <p:val>
                                            <p:fltVal val="0"/>
                                          </p:val>
                                        </p:tav>
                                        <p:tav tm="100000">
                                          <p:val>
                                            <p:strVal val="#ppt_w"/>
                                          </p:val>
                                        </p:tav>
                                      </p:tavLst>
                                    </p:anim>
                                    <p:anim calcmode="lin" valueType="num">
                                      <p:cBhvr>
                                        <p:cTn id="165"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9" grpId="0"/>
      <p:bldP spid="23" grpId="0"/>
      <p:bldP spid="24" grpId="0" animBg="1"/>
      <p:bldP spid="25" grpId="0"/>
      <p:bldP spid="27" grpId="0"/>
      <p:bldP spid="28" grpId="0"/>
      <p:bldP spid="29"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144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Whole Circle Bearing</a:t>
            </a:r>
          </a:p>
        </p:txBody>
      </p:sp>
      <p:sp>
        <p:nvSpPr>
          <p:cNvPr id="3" name="Content Placeholder 2"/>
          <p:cNvSpPr>
            <a:spLocks noGrp="1"/>
          </p:cNvSpPr>
          <p:nvPr>
            <p:ph sz="half" idx="1"/>
          </p:nvPr>
        </p:nvSpPr>
        <p:spPr>
          <a:xfrm>
            <a:off x="304800" y="1920085"/>
            <a:ext cx="4648200" cy="4434840"/>
          </a:xfrm>
        </p:spPr>
        <p:txBody>
          <a:bodyPr/>
          <a:lstStyle/>
          <a:p>
            <a:pPr>
              <a:buClrTx/>
            </a:pPr>
            <a:r>
              <a:rPr lang="en-US" b="1" dirty="0">
                <a:latin typeface="Times New Roman" panose="02020603050405020304" pitchFamily="18" charset="0"/>
                <a:cs typeface="Times New Roman" panose="02020603050405020304" pitchFamily="18" charset="0"/>
              </a:rPr>
              <a:t>Whole Circle Bearing System (W.C.B):- </a:t>
            </a:r>
            <a:r>
              <a:rPr lang="en-US" dirty="0">
                <a:latin typeface="Times New Roman" panose="02020603050405020304" pitchFamily="18" charset="0"/>
                <a:cs typeface="Times New Roman" panose="02020603050405020304" pitchFamily="18" charset="0"/>
              </a:rPr>
              <a:t>The bearing of a line measured with respect to magnetic meridian in clockwise direction is called magnetic bearing and its value varies between 0ᴼ to 360ᴼ.</a:t>
            </a:r>
          </a:p>
          <a:p>
            <a:endParaRPr lang="en-US" dirty="0"/>
          </a:p>
        </p:txBody>
      </p:sp>
      <p:pic>
        <p:nvPicPr>
          <p:cNvPr id="307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81600" y="2133600"/>
            <a:ext cx="3732451" cy="369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5554"/>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7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28600"/>
            <a:ext cx="8229600" cy="7620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Quadrantal Bearing</a:t>
            </a:r>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4800" y="2057400"/>
            <a:ext cx="4101042"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6"/>
          <p:cNvSpPr>
            <a:spLocks noGrp="1"/>
          </p:cNvSpPr>
          <p:nvPr>
            <p:ph sz="half" idx="2"/>
          </p:nvPr>
        </p:nvSpPr>
        <p:spPr>
          <a:xfrm>
            <a:off x="4343400" y="1219200"/>
            <a:ext cx="4572000" cy="5135725"/>
          </a:xfrm>
        </p:spPr>
        <p:txBody>
          <a:bodyPr>
            <a:normAutofit fontScale="92500" lnSpcReduction="10000"/>
          </a:bodyPr>
          <a:lstStyle/>
          <a:p>
            <a:pPr algn="just">
              <a:buClr>
                <a:schemeClr val="tx1"/>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Quadrantal Bearing System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Q.B):- </a:t>
            </a:r>
            <a:r>
              <a:rPr lang="en-US" dirty="0">
                <a:latin typeface="Times New Roman" panose="02020603050405020304" pitchFamily="18" charset="0"/>
                <a:cs typeface="Times New Roman" panose="02020603050405020304" pitchFamily="18" charset="0"/>
              </a:rPr>
              <a:t>In this system, the bearing of survey lines are measured with respect to north line or south line which ever is the nearest to the given survey line and either in clockwise direction or in anti clockwise direction.</a:t>
            </a:r>
          </a:p>
          <a:p>
            <a:pPr algn="just">
              <a:buClrTx/>
            </a:pPr>
            <a:r>
              <a:rPr lang="en-US" dirty="0">
                <a:latin typeface="Times New Roman" panose="02020603050405020304" pitchFamily="18" charset="0"/>
                <a:cs typeface="Times New Roman" panose="02020603050405020304" pitchFamily="18" charset="0"/>
              </a:rPr>
              <a:t>When the whole circle bearing is converted into Quadrantal bearing, it is termed as “REDUCED 	BEARING”.</a:t>
            </a:r>
            <a:r>
              <a:rPr lang="en-US" dirty="0"/>
              <a:t> The reduced bearing is similar to the  Quadrantal bearing.</a:t>
            </a:r>
          </a:p>
          <a:p>
            <a:endParaRPr 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52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16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normAutofit/>
          </a:bodyPr>
          <a:lstStyle/>
          <a:p>
            <a:pPr marL="0" indent="0">
              <a:buNone/>
            </a:pPr>
            <a:endParaRPr lang="en-US" dirty="0"/>
          </a:p>
          <a:p>
            <a:pPr marL="0" indent="0">
              <a:buNone/>
            </a:pPr>
            <a:endParaRPr lang="en-US" dirty="0"/>
          </a:p>
        </p:txBody>
      </p:sp>
      <p:sp>
        <p:nvSpPr>
          <p:cNvPr id="5" name="Title 4"/>
          <p:cNvSpPr>
            <a:spLocks noGrp="1"/>
          </p:cNvSpPr>
          <p:nvPr>
            <p:ph type="title"/>
          </p:nvPr>
        </p:nvSpPr>
        <p:spPr>
          <a:xfrm>
            <a:off x="472440" y="152400"/>
            <a:ext cx="8467344"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Whole circle bearing and Reduced Bearing</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7521844"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740554"/>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703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914400"/>
          </a:xfrm>
        </p:spPr>
        <p:txBody>
          <a:bodyPr>
            <a:normAutofit fontScale="90000"/>
          </a:bodyPr>
          <a:lstStyle/>
          <a:p>
            <a:r>
              <a:rPr lang="en-US" sz="3600" b="1" dirty="0">
                <a:solidFill>
                  <a:srgbClr val="FF0000"/>
                </a:solidFill>
                <a:latin typeface="Times New Roman" pitchFamily="18" charset="0"/>
                <a:cs typeface="Times New Roman" pitchFamily="18" charset="0"/>
              </a:rPr>
              <a:t>Fore bearing and Back bearing and computation of angles </a:t>
            </a:r>
          </a:p>
        </p:txBody>
      </p:sp>
      <p:sp>
        <p:nvSpPr>
          <p:cNvPr id="3" name="Content Placeholder 2"/>
          <p:cNvSpPr>
            <a:spLocks noGrp="1"/>
          </p:cNvSpPr>
          <p:nvPr>
            <p:ph idx="1"/>
          </p:nvPr>
        </p:nvSpPr>
        <p:spPr>
          <a:xfrm>
            <a:off x="457200" y="2057400"/>
            <a:ext cx="8229600" cy="4267200"/>
          </a:xfrm>
        </p:spPr>
        <p:txBody>
          <a:bodyPr/>
          <a:lstStyle/>
          <a:p>
            <a:r>
              <a:rPr lang="en-US" dirty="0"/>
              <a:t>The bearing of a line measured in the forward direction of the survey lines is called the ‘fore bearing’(F.B.) of that line</a:t>
            </a:r>
          </a:p>
          <a:p>
            <a:r>
              <a:rPr lang="en-US" dirty="0"/>
              <a:t> The bearing of a line measured in direction backward to the direction of the progress of survey is called the ‘back bearing’(B.B.) of the line.</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4864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3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chemeClr val="folHlink"/>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3">
                                            <p:txEl>
                                              <p:pRg st="1" end="1"/>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rot="5400000" flipH="1" flipV="1">
            <a:off x="-617228" y="3961606"/>
            <a:ext cx="3124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44872" y="2704306"/>
            <a:ext cx="2743200" cy="1219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2393466" y="2856706"/>
            <a:ext cx="25908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20106617">
            <a:off x="1287772" y="2869234"/>
            <a:ext cx="2057400" cy="369332"/>
          </a:xfrm>
          <a:prstGeom prst="rect">
            <a:avLst/>
          </a:prstGeom>
          <a:noFill/>
        </p:spPr>
        <p:txBody>
          <a:bodyPr wrap="square" rtlCol="0">
            <a:spAutoFit/>
          </a:bodyPr>
          <a:lstStyle/>
          <a:p>
            <a:r>
              <a:rPr lang="en-US" dirty="0"/>
              <a:t>(FORE BEARING)</a:t>
            </a:r>
          </a:p>
        </p:txBody>
      </p:sp>
      <p:cxnSp>
        <p:nvCxnSpPr>
          <p:cNvPr id="25" name="Straight Arrow Connector 24"/>
          <p:cNvCxnSpPr/>
          <p:nvPr/>
        </p:nvCxnSpPr>
        <p:spPr>
          <a:xfrm flipV="1">
            <a:off x="1325872" y="2475706"/>
            <a:ext cx="1600200" cy="762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4950" y="3694906"/>
            <a:ext cx="425116" cy="523220"/>
          </a:xfrm>
          <a:prstGeom prst="rect">
            <a:avLst/>
          </a:prstGeom>
          <a:noFill/>
        </p:spPr>
        <p:txBody>
          <a:bodyPr wrap="none" rtlCol="0">
            <a:spAutoFit/>
          </a:bodyPr>
          <a:lstStyle/>
          <a:p>
            <a:r>
              <a:rPr lang="en-US" sz="2800" b="1" dirty="0"/>
              <a:t>A</a:t>
            </a:r>
          </a:p>
        </p:txBody>
      </p:sp>
      <p:sp>
        <p:nvSpPr>
          <p:cNvPr id="28" name="TextBox 27"/>
          <p:cNvSpPr txBox="1"/>
          <p:nvPr/>
        </p:nvSpPr>
        <p:spPr>
          <a:xfrm rot="20044569">
            <a:off x="1334229" y="3399772"/>
            <a:ext cx="2057400" cy="381000"/>
          </a:xfrm>
          <a:prstGeom prst="rect">
            <a:avLst/>
          </a:prstGeom>
          <a:noFill/>
        </p:spPr>
        <p:txBody>
          <a:bodyPr wrap="square" rtlCol="0">
            <a:spAutoFit/>
          </a:bodyPr>
          <a:lstStyle/>
          <a:p>
            <a:r>
              <a:rPr lang="en-US" dirty="0"/>
              <a:t>(BACK BEARING)</a:t>
            </a:r>
          </a:p>
        </p:txBody>
      </p:sp>
      <p:cxnSp>
        <p:nvCxnSpPr>
          <p:cNvPr id="30" name="Straight Arrow Connector 29"/>
          <p:cNvCxnSpPr/>
          <p:nvPr/>
        </p:nvCxnSpPr>
        <p:spPr>
          <a:xfrm rot="10800000" flipV="1">
            <a:off x="1630672" y="3542506"/>
            <a:ext cx="1676400" cy="762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3743" y="2008653"/>
            <a:ext cx="1219200" cy="381000"/>
          </a:xfrm>
          <a:prstGeom prst="rect">
            <a:avLst/>
          </a:prstGeom>
          <a:noFill/>
        </p:spPr>
        <p:txBody>
          <a:bodyPr wrap="square" rtlCol="0">
            <a:spAutoFit/>
          </a:bodyPr>
          <a:lstStyle/>
          <a:p>
            <a:r>
              <a:rPr lang="en-US" dirty="0"/>
              <a:t>NORTH</a:t>
            </a:r>
          </a:p>
        </p:txBody>
      </p:sp>
      <p:sp>
        <p:nvSpPr>
          <p:cNvPr id="33" name="TextBox 32"/>
          <p:cNvSpPr txBox="1"/>
          <p:nvPr/>
        </p:nvSpPr>
        <p:spPr>
          <a:xfrm>
            <a:off x="2926072" y="1104106"/>
            <a:ext cx="1219200" cy="381000"/>
          </a:xfrm>
          <a:prstGeom prst="rect">
            <a:avLst/>
          </a:prstGeom>
          <a:noFill/>
        </p:spPr>
        <p:txBody>
          <a:bodyPr wrap="square" rtlCol="0">
            <a:spAutoFit/>
          </a:bodyPr>
          <a:lstStyle/>
          <a:p>
            <a:r>
              <a:rPr lang="en-US" dirty="0"/>
              <a:t>NORTH</a:t>
            </a:r>
          </a:p>
        </p:txBody>
      </p:sp>
      <p:sp>
        <p:nvSpPr>
          <p:cNvPr id="36" name="TextBox 35"/>
          <p:cNvSpPr txBox="1"/>
          <p:nvPr/>
        </p:nvSpPr>
        <p:spPr>
          <a:xfrm>
            <a:off x="950560" y="2974756"/>
            <a:ext cx="457200" cy="400110"/>
          </a:xfrm>
          <a:prstGeom prst="rect">
            <a:avLst/>
          </a:prstGeom>
          <a:noFill/>
        </p:spPr>
        <p:txBody>
          <a:bodyPr wrap="square" rtlCol="0">
            <a:spAutoFit/>
          </a:bodyPr>
          <a:lstStyle/>
          <a:p>
            <a:r>
              <a:rPr lang="el-GR" sz="2000" b="1" dirty="0">
                <a:latin typeface="Calibri"/>
                <a:cs typeface="Calibri"/>
              </a:rPr>
              <a:t>θ</a:t>
            </a:r>
            <a:r>
              <a:rPr lang="en-US" sz="2000" b="1" dirty="0">
                <a:latin typeface="Calibri"/>
                <a:cs typeface="Calibri"/>
              </a:rPr>
              <a:t>1</a:t>
            </a:r>
            <a:endParaRPr lang="en-US" sz="2000" b="1" dirty="0"/>
          </a:p>
        </p:txBody>
      </p:sp>
      <p:sp>
        <p:nvSpPr>
          <p:cNvPr id="40" name="Arc 39"/>
          <p:cNvSpPr/>
          <p:nvPr/>
        </p:nvSpPr>
        <p:spPr>
          <a:xfrm rot="17233546">
            <a:off x="3345759" y="2438193"/>
            <a:ext cx="914400" cy="914400"/>
          </a:xfrm>
          <a:prstGeom prst="arc">
            <a:avLst>
              <a:gd name="adj1" fmla="val 19772068"/>
              <a:gd name="adj2" fmla="val 15447293"/>
            </a:avLst>
          </a:prstGeom>
          <a:ln w="63500">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3659180" y="2769162"/>
            <a:ext cx="534574" cy="400110"/>
          </a:xfrm>
          <a:prstGeom prst="rect">
            <a:avLst/>
          </a:prstGeom>
          <a:noFill/>
        </p:spPr>
        <p:txBody>
          <a:bodyPr wrap="square" rtlCol="0">
            <a:spAutoFit/>
          </a:bodyPr>
          <a:lstStyle/>
          <a:p>
            <a:r>
              <a:rPr lang="el-GR" sz="2000" b="1" dirty="0">
                <a:latin typeface="Calibri"/>
                <a:cs typeface="Calibri"/>
              </a:rPr>
              <a:t>θ</a:t>
            </a:r>
            <a:r>
              <a:rPr lang="en-US" sz="2000" b="1" dirty="0">
                <a:latin typeface="Calibri"/>
                <a:cs typeface="Calibri"/>
              </a:rPr>
              <a:t>2</a:t>
            </a:r>
            <a:endParaRPr lang="en-US" sz="2000" b="1" dirty="0"/>
          </a:p>
        </p:txBody>
      </p:sp>
      <p:sp>
        <p:nvSpPr>
          <p:cNvPr id="43" name="TextBox 42"/>
          <p:cNvSpPr txBox="1"/>
          <p:nvPr/>
        </p:nvSpPr>
        <p:spPr>
          <a:xfrm>
            <a:off x="3195222" y="2244873"/>
            <a:ext cx="304800" cy="461665"/>
          </a:xfrm>
          <a:prstGeom prst="rect">
            <a:avLst/>
          </a:prstGeom>
          <a:noFill/>
        </p:spPr>
        <p:txBody>
          <a:bodyPr wrap="square" rtlCol="0">
            <a:spAutoFit/>
          </a:bodyPr>
          <a:lstStyle/>
          <a:p>
            <a:r>
              <a:rPr lang="en-US" sz="2400" b="1" dirty="0"/>
              <a:t>B</a:t>
            </a:r>
          </a:p>
        </p:txBody>
      </p:sp>
      <p:sp>
        <p:nvSpPr>
          <p:cNvPr id="51" name="TextBox 50"/>
          <p:cNvSpPr txBox="1"/>
          <p:nvPr/>
        </p:nvSpPr>
        <p:spPr>
          <a:xfrm>
            <a:off x="4375046" y="726350"/>
            <a:ext cx="4768954" cy="5632311"/>
          </a:xfrm>
          <a:prstGeom prst="rect">
            <a:avLst/>
          </a:prstGeom>
          <a:noFill/>
        </p:spPr>
        <p:txBody>
          <a:bodyPr wrap="square" rtlCol="0">
            <a:spAutoFit/>
          </a:bodyPr>
          <a:lstStyle/>
          <a:p>
            <a:pPr lvl="0"/>
            <a:r>
              <a:rPr lang="en-US" sz="2400" dirty="0">
                <a:solidFill>
                  <a:prstClr val="black"/>
                </a:solidFill>
                <a:latin typeface="Times New Roman" panose="02020603050405020304" pitchFamily="18" charset="0"/>
                <a:cs typeface="Times New Roman" panose="02020603050405020304" pitchFamily="18" charset="0"/>
              </a:rPr>
              <a:t>FB of AB = </a:t>
            </a:r>
            <a:r>
              <a:rPr lang="el-GR" sz="2400" dirty="0">
                <a:solidFill>
                  <a:prstClr val="black"/>
                </a:solidFill>
                <a:latin typeface="Calibri"/>
                <a:cs typeface="Times New Roman" panose="02020603050405020304" pitchFamily="18" charset="0"/>
              </a:rPr>
              <a:t>θ</a:t>
            </a:r>
            <a:r>
              <a:rPr lang="en-US" sz="2400" dirty="0">
                <a:solidFill>
                  <a:prstClr val="black"/>
                </a:solidFill>
                <a:latin typeface="Times New Roman" panose="02020603050405020304" pitchFamily="18" charset="0"/>
                <a:cs typeface="Times New Roman" panose="02020603050405020304" pitchFamily="18" charset="0"/>
              </a:rPr>
              <a:t>1(from A to B)</a:t>
            </a:r>
          </a:p>
          <a:p>
            <a:pPr lvl="0"/>
            <a:r>
              <a:rPr lang="en-US" sz="2400" dirty="0">
                <a:solidFill>
                  <a:prstClr val="black"/>
                </a:solidFill>
                <a:latin typeface="Times New Roman" panose="02020603050405020304" pitchFamily="18" charset="0"/>
                <a:cs typeface="Times New Roman" panose="02020603050405020304" pitchFamily="18" charset="0"/>
              </a:rPr>
              <a:t>BB  of AB= </a:t>
            </a:r>
            <a:r>
              <a:rPr lang="el-GR" sz="2400" dirty="0">
                <a:solidFill>
                  <a:prstClr val="black"/>
                </a:solidFill>
                <a:latin typeface="Calibri"/>
                <a:cs typeface="Times New Roman" panose="02020603050405020304" pitchFamily="18" charset="0"/>
              </a:rPr>
              <a:t>θ</a:t>
            </a:r>
            <a:r>
              <a:rPr lang="en-US" sz="2400" dirty="0">
                <a:solidFill>
                  <a:prstClr val="black"/>
                </a:solidFill>
                <a:latin typeface="Times New Roman" panose="02020603050405020304" pitchFamily="18" charset="0"/>
                <a:cs typeface="Times New Roman" panose="02020603050405020304" pitchFamily="18" charset="0"/>
              </a:rPr>
              <a:t>2(from B to A)</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Remembering following points:</a:t>
            </a:r>
          </a:p>
          <a:p>
            <a:pPr marL="342900" indent="-342900">
              <a:buAutoNum type="arabicParenR"/>
            </a:pPr>
            <a:r>
              <a:rPr lang="en-US" sz="2400" dirty="0">
                <a:latin typeface="Times New Roman" panose="02020603050405020304" pitchFamily="18" charset="0"/>
                <a:cs typeface="Times New Roman" panose="02020603050405020304" pitchFamily="18" charset="0"/>
              </a:rPr>
              <a:t>In the WCB  system ,the differences between the FB and BB should be exactly 180</a:t>
            </a:r>
            <a:r>
              <a:rPr lang="en-US" sz="2400" dirty="0">
                <a:latin typeface="Calibri"/>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Remember the following relation :</a:t>
            </a:r>
          </a:p>
          <a:p>
            <a:pPr marL="342900" indent="-342900"/>
            <a:r>
              <a:rPr lang="en-US" sz="2400" dirty="0">
                <a:latin typeface="Times New Roman" panose="02020603050405020304" pitchFamily="18" charset="0"/>
                <a:cs typeface="Times New Roman" panose="02020603050405020304" pitchFamily="18" charset="0"/>
              </a:rPr>
              <a:t> 	BB = FB + 180</a:t>
            </a:r>
            <a:r>
              <a:rPr lang="en-US" sz="2400" dirty="0">
                <a:latin typeface="Calibri"/>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FB - 180</a:t>
            </a:r>
            <a:r>
              <a:rPr lang="en-US" sz="2400" dirty="0">
                <a:latin typeface="Calibri"/>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r>
              <a:rPr lang="en-US" sz="2400" dirty="0">
                <a:latin typeface="Times New Roman" panose="02020603050405020304" pitchFamily="18" charset="0"/>
                <a:cs typeface="Times New Roman" panose="02020603050405020304" pitchFamily="18" charset="0"/>
              </a:rPr>
              <a:t>	+ is applied when FB is &lt;180</a:t>
            </a:r>
            <a:r>
              <a:rPr lang="en-US" sz="2400" dirty="0">
                <a:latin typeface="Calibri"/>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r>
              <a:rPr lang="en-US" sz="2400" dirty="0">
                <a:latin typeface="Times New Roman" panose="02020603050405020304" pitchFamily="18" charset="0"/>
                <a:cs typeface="Times New Roman" panose="02020603050405020304" pitchFamily="18" charset="0"/>
              </a:rPr>
              <a:t>	-  is applied when BB is &gt;180</a:t>
            </a:r>
            <a:r>
              <a:rPr lang="en-US" sz="2400" dirty="0">
                <a:latin typeface="Calibri"/>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r>
              <a:rPr lang="en-US" sz="2400" dirty="0">
                <a:latin typeface="Times New Roman" panose="02020603050405020304" pitchFamily="18" charset="0"/>
                <a:cs typeface="Times New Roman" panose="02020603050405020304" pitchFamily="18" charset="0"/>
              </a:rPr>
              <a:t>2)  In the reduced bearing system the FB and BB are numerically equal but the quadrants are just opposite.</a:t>
            </a:r>
          </a:p>
          <a:p>
            <a:pPr marL="342900" indent="-342900"/>
            <a:r>
              <a:rPr lang="en-US" sz="2400" dirty="0">
                <a:latin typeface="Times New Roman" panose="02020603050405020304" pitchFamily="18" charset="0"/>
                <a:cs typeface="Times New Roman" panose="02020603050405020304" pitchFamily="18" charset="0"/>
              </a:rPr>
              <a:t> 	</a:t>
            </a:r>
          </a:p>
        </p:txBody>
      </p:sp>
      <p:sp>
        <p:nvSpPr>
          <p:cNvPr id="24" name="Arc 23"/>
          <p:cNvSpPr/>
          <p:nvPr/>
        </p:nvSpPr>
        <p:spPr>
          <a:xfrm rot="17233546">
            <a:off x="563656" y="3459273"/>
            <a:ext cx="914400" cy="914400"/>
          </a:xfrm>
          <a:prstGeom prst="arc">
            <a:avLst>
              <a:gd name="adj1" fmla="val 19772068"/>
              <a:gd name="adj2" fmla="val 2843399"/>
            </a:avLst>
          </a:prstGeom>
          <a:ln w="63500">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97" y="214381"/>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3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5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 calcmode="lin" valueType="num">
                                      <p:cBhvr>
                                        <p:cTn id="15" dur="500" fill="hold"/>
                                        <p:tgtEl>
                                          <p:spTgt spid="33"/>
                                        </p:tgtEl>
                                        <p:attrNameLst>
                                          <p:attrName>style.rotation</p:attrName>
                                        </p:attrNameLst>
                                      </p:cBhvr>
                                      <p:tavLst>
                                        <p:tav tm="0">
                                          <p:val>
                                            <p:fltVal val="360"/>
                                          </p:val>
                                        </p:tav>
                                        <p:tav tm="100000">
                                          <p:val>
                                            <p:fltVal val="0"/>
                                          </p:val>
                                        </p:tav>
                                      </p:tavLst>
                                    </p:anim>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000"/>
                                        <p:tgtEl>
                                          <p:spTgt spid="7"/>
                                        </p:tgtEl>
                                      </p:cBhvr>
                                    </p:animEffect>
                                    <p:anim calcmode="lin" valueType="num">
                                      <p:cBhvr>
                                        <p:cTn id="22" dur="2000" fill="hold"/>
                                        <p:tgtEl>
                                          <p:spTgt spid="7"/>
                                        </p:tgtEl>
                                        <p:attrNameLst>
                                          <p:attrName>style.rotation</p:attrName>
                                        </p:attrNameLst>
                                      </p:cBhvr>
                                      <p:tavLst>
                                        <p:tav tm="0">
                                          <p:val>
                                            <p:fltVal val="720"/>
                                          </p:val>
                                        </p:tav>
                                        <p:tav tm="100000">
                                          <p:val>
                                            <p:fltVal val="0"/>
                                          </p:val>
                                        </p:tav>
                                      </p:tavLst>
                                    </p:anim>
                                    <p:anim calcmode="lin" valueType="num">
                                      <p:cBhvr>
                                        <p:cTn id="23" dur="2000" fill="hold"/>
                                        <p:tgtEl>
                                          <p:spTgt spid="7"/>
                                        </p:tgtEl>
                                        <p:attrNameLst>
                                          <p:attrName>ppt_h</p:attrName>
                                        </p:attrNameLst>
                                      </p:cBhvr>
                                      <p:tavLst>
                                        <p:tav tm="0">
                                          <p:val>
                                            <p:fltVal val="0"/>
                                          </p:val>
                                        </p:tav>
                                        <p:tav tm="100000">
                                          <p:val>
                                            <p:strVal val="#ppt_h"/>
                                          </p:val>
                                        </p:tav>
                                      </p:tavLst>
                                    </p:anim>
                                    <p:anim calcmode="lin" valueType="num">
                                      <p:cBhvr>
                                        <p:cTn id="24" dur="2000" fill="hold"/>
                                        <p:tgtEl>
                                          <p:spTgt spid="7"/>
                                        </p:tgtEl>
                                        <p:attrNameLst>
                                          <p:attrName>ppt_w</p:attrName>
                                        </p:attrNameLst>
                                      </p:cBhvr>
                                      <p:tavLst>
                                        <p:tav tm="0">
                                          <p:val>
                                            <p:fltVal val="0"/>
                                          </p:val>
                                        </p:tav>
                                        <p:tav tm="100000">
                                          <p:val>
                                            <p:strVal val="#ppt_w"/>
                                          </p:val>
                                        </p:tav>
                                      </p:tavLst>
                                    </p:anim>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 calcmode="lin" valueType="num">
                                      <p:cBhvr>
                                        <p:cTn id="31" dur="500" fill="hold"/>
                                        <p:tgtEl>
                                          <p:spTgt spid="15"/>
                                        </p:tgtEl>
                                        <p:attrNameLst>
                                          <p:attrName>style.rotation</p:attrName>
                                        </p:attrNameLst>
                                      </p:cBhvr>
                                      <p:tavLst>
                                        <p:tav tm="0">
                                          <p:val>
                                            <p:fltVal val="360"/>
                                          </p:val>
                                        </p:tav>
                                        <p:tav tm="100000">
                                          <p:val>
                                            <p:fltVal val="0"/>
                                          </p:val>
                                        </p:tav>
                                      </p:tavLst>
                                    </p:anim>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9" presetClass="entr" presetSubtype="0" accel="10000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38"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39"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7"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0" fill="hold"/>
                                        <p:tgtEl>
                                          <p:spTgt spid="26"/>
                                        </p:tgtEl>
                                        <p:attrNameLst>
                                          <p:attrName>ppt_x</p:attrName>
                                        </p:attrNameLst>
                                      </p:cBhvr>
                                      <p:tavLst>
                                        <p:tav tm="0">
                                          <p:val>
                                            <p:strVal val="#ppt_x"/>
                                          </p:val>
                                        </p:tav>
                                        <p:tav tm="100000">
                                          <p:val>
                                            <p:strVal val="#ppt_x"/>
                                          </p:val>
                                        </p:tav>
                                      </p:tavLst>
                                    </p:anim>
                                    <p:anim calcmode="lin" valueType="num">
                                      <p:cBhvr additive="base">
                                        <p:cTn id="46" dur="5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0"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edge">
                                      <p:cBhvr>
                                        <p:cTn id="51" dur="20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 calcmode="lin" valueType="num">
                                      <p:cBhvr>
                                        <p:cTn id="58" dur="500" fill="hold"/>
                                        <p:tgtEl>
                                          <p:spTgt spid="40"/>
                                        </p:tgtEl>
                                        <p:attrNameLst>
                                          <p:attrName>style.rotation</p:attrName>
                                        </p:attrNameLst>
                                      </p:cBhvr>
                                      <p:tavLst>
                                        <p:tav tm="0">
                                          <p:val>
                                            <p:fltVal val="360"/>
                                          </p:val>
                                        </p:tav>
                                        <p:tav tm="100000">
                                          <p:val>
                                            <p:fltVal val="0"/>
                                          </p:val>
                                        </p:tav>
                                      </p:tavLst>
                                    </p:anim>
                                    <p:animEffect transition="in" filter="fade">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39" presetClass="entr" presetSubtype="0" accel="10000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p:cTn id="64" dur="500" fill="hold"/>
                                        <p:tgtEl>
                                          <p:spTgt spid="36"/>
                                        </p:tgtEl>
                                        <p:attrNameLst>
                                          <p:attrName>ppt_h</p:attrName>
                                        </p:attrNameLst>
                                      </p:cBhvr>
                                      <p:tavLst>
                                        <p:tav tm="0">
                                          <p:val>
                                            <p:strVal val="#ppt_h/20"/>
                                          </p:val>
                                        </p:tav>
                                        <p:tav tm="50000">
                                          <p:val>
                                            <p:strVal val="#ppt_h/20"/>
                                          </p:val>
                                        </p:tav>
                                        <p:tav tm="100000">
                                          <p:val>
                                            <p:strVal val="#ppt_h"/>
                                          </p:val>
                                        </p:tav>
                                      </p:tavLst>
                                    </p:anim>
                                    <p:anim calcmode="lin" valueType="num">
                                      <p:cBhvr>
                                        <p:cTn id="65" dur="500" fill="hold"/>
                                        <p:tgtEl>
                                          <p:spTgt spid="36"/>
                                        </p:tgtEl>
                                        <p:attrNameLst>
                                          <p:attrName>ppt_w</p:attrName>
                                        </p:attrNameLst>
                                      </p:cBhvr>
                                      <p:tavLst>
                                        <p:tav tm="0">
                                          <p:val>
                                            <p:strVal val="#ppt_w+.3"/>
                                          </p:val>
                                        </p:tav>
                                        <p:tav tm="50000">
                                          <p:val>
                                            <p:strVal val="#ppt_w+.3"/>
                                          </p:val>
                                        </p:tav>
                                        <p:tav tm="100000">
                                          <p:val>
                                            <p:strVal val="#ppt_w"/>
                                          </p:val>
                                        </p:tav>
                                      </p:tavLst>
                                    </p:anim>
                                    <p:anim calcmode="lin" valueType="num">
                                      <p:cBhvr>
                                        <p:cTn id="66" dur="500" fill="hold"/>
                                        <p:tgtEl>
                                          <p:spTgt spid="36"/>
                                        </p:tgtEl>
                                        <p:attrNameLst>
                                          <p:attrName>ppt_x</p:attrName>
                                        </p:attrNameLst>
                                      </p:cBhvr>
                                      <p:tavLst>
                                        <p:tav tm="0">
                                          <p:val>
                                            <p:strVal val="#ppt_x-.3"/>
                                          </p:val>
                                        </p:tav>
                                        <p:tav tm="50000">
                                          <p:val>
                                            <p:strVal val="#ppt_x"/>
                                          </p:val>
                                        </p:tav>
                                        <p:tav tm="100000">
                                          <p:val>
                                            <p:strVal val="#ppt_x"/>
                                          </p:val>
                                        </p:tav>
                                      </p:tavLst>
                                    </p:anim>
                                    <p:anim calcmode="lin" valueType="num">
                                      <p:cBhvr>
                                        <p:cTn id="67"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7" presetClass="entr" presetSubtype="4"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5000" fill="hold"/>
                                        <p:tgtEl>
                                          <p:spTgt spid="42"/>
                                        </p:tgtEl>
                                        <p:attrNameLst>
                                          <p:attrName>ppt_x</p:attrName>
                                        </p:attrNameLst>
                                      </p:cBhvr>
                                      <p:tavLst>
                                        <p:tav tm="0">
                                          <p:val>
                                            <p:strVal val="#ppt_x"/>
                                          </p:val>
                                        </p:tav>
                                        <p:tav tm="100000">
                                          <p:val>
                                            <p:strVal val="#ppt_x"/>
                                          </p:val>
                                        </p:tav>
                                      </p:tavLst>
                                    </p:anim>
                                    <p:anim calcmode="lin" valueType="num">
                                      <p:cBhvr additive="base">
                                        <p:cTn id="73" dur="50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ppt_x</p:attrName>
                                        </p:attrNameLst>
                                      </p:cBhvr>
                                      <p:tavLst>
                                        <p:tav tm="0">
                                          <p:val>
                                            <p:strVal val="#ppt_x"/>
                                          </p:val>
                                        </p:tav>
                                        <p:tav tm="100000">
                                          <p:val>
                                            <p:strVal val="#ppt_x"/>
                                          </p:val>
                                        </p:tav>
                                      </p:tavLst>
                                    </p:anim>
                                    <p:anim calcmode="lin" valueType="num">
                                      <p:cBhvr>
                                        <p:cTn id="8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slide(fromBottom)">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12"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strips(downLeft)">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48" presetClass="entr" presetSubtype="0" accel="5000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1000" fill="hold"/>
                                        <p:tgtEl>
                                          <p:spTgt spid="2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96" dur="1000" fill="hold"/>
                                        <p:tgtEl>
                                          <p:spTgt spid="28"/>
                                        </p:tgtEl>
                                        <p:attrNameLst>
                                          <p:attrName>ppt_x</p:attrName>
                                        </p:attrNameLst>
                                      </p:cBhvr>
                                      <p:tavLst>
                                        <p:tav tm="0">
                                          <p:val>
                                            <p:fltVal val="-1"/>
                                          </p:val>
                                        </p:tav>
                                        <p:tav tm="50000">
                                          <p:val>
                                            <p:fltVal val="0.95"/>
                                          </p:val>
                                        </p:tav>
                                        <p:tav tm="100000">
                                          <p:val>
                                            <p:strVal val="#ppt_x"/>
                                          </p:val>
                                        </p:tav>
                                      </p:tavLst>
                                    </p:anim>
                                    <p:anim calcmode="lin" valueType="num">
                                      <p:cBhvr>
                                        <p:cTn id="97" dur="1000" fill="hold"/>
                                        <p:tgtEl>
                                          <p:spTgt spid="28"/>
                                        </p:tgtEl>
                                        <p:attrNameLst>
                                          <p:attrName>ppt_y</p:attrName>
                                        </p:attrNameLst>
                                      </p:cBhvr>
                                      <p:tavLst>
                                        <p:tav tm="0">
                                          <p:val>
                                            <p:strVal val="#ppt_y"/>
                                          </p:val>
                                        </p:tav>
                                        <p:tav tm="100000">
                                          <p:val>
                                            <p:strVal val="#ppt_y"/>
                                          </p:val>
                                        </p:tav>
                                      </p:tavLst>
                                    </p:anim>
                                    <p:animEffect transition="in" filter="fade">
                                      <p:cBhvr>
                                        <p:cTn id="98" dur="10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48" presetClass="entr" presetSubtype="0" accel="50000" fill="hold" nodeType="clickEffect">
                                  <p:stCondLst>
                                    <p:cond delay="0"/>
                                  </p:stCondLst>
                                  <p:childTnLst>
                                    <p:set>
                                      <p:cBhvr>
                                        <p:cTn id="102" dur="1" fill="hold">
                                          <p:stCondLst>
                                            <p:cond delay="0"/>
                                          </p:stCondLst>
                                        </p:cTn>
                                        <p:tgtEl>
                                          <p:spTgt spid="51">
                                            <p:txEl>
                                              <p:pRg st="2" end="2"/>
                                            </p:txEl>
                                          </p:spTgt>
                                        </p:tgtEl>
                                        <p:attrNameLst>
                                          <p:attrName>style.visibility</p:attrName>
                                        </p:attrNameLst>
                                      </p:cBhvr>
                                      <p:to>
                                        <p:strVal val="visible"/>
                                      </p:to>
                                    </p:set>
                                    <p:anim calcmode="lin" valueType="num">
                                      <p:cBhvr>
                                        <p:cTn id="103" dur="1000" fill="hold"/>
                                        <p:tgtEl>
                                          <p:spTgt spid="51">
                                            <p:txEl>
                                              <p:pRg st="2" end="2"/>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04" dur="1000" fill="hold"/>
                                        <p:tgtEl>
                                          <p:spTgt spid="51">
                                            <p:txEl>
                                              <p:pRg st="2" end="2"/>
                                            </p:txEl>
                                          </p:spTgt>
                                        </p:tgtEl>
                                        <p:attrNameLst>
                                          <p:attrName>ppt_x</p:attrName>
                                        </p:attrNameLst>
                                      </p:cBhvr>
                                      <p:tavLst>
                                        <p:tav tm="0">
                                          <p:val>
                                            <p:fltVal val="-1"/>
                                          </p:val>
                                        </p:tav>
                                        <p:tav tm="50000">
                                          <p:val>
                                            <p:fltVal val="0.95"/>
                                          </p:val>
                                        </p:tav>
                                        <p:tav tm="100000">
                                          <p:val>
                                            <p:strVal val="#ppt_x"/>
                                          </p:val>
                                        </p:tav>
                                      </p:tavLst>
                                    </p:anim>
                                    <p:anim calcmode="lin" valueType="num">
                                      <p:cBhvr>
                                        <p:cTn id="105" dur="1000" fill="hold"/>
                                        <p:tgtEl>
                                          <p:spTgt spid="51">
                                            <p:txEl>
                                              <p:pRg st="2" end="2"/>
                                            </p:txEl>
                                          </p:spTgt>
                                        </p:tgtEl>
                                        <p:attrNameLst>
                                          <p:attrName>ppt_y</p:attrName>
                                        </p:attrNameLst>
                                      </p:cBhvr>
                                      <p:tavLst>
                                        <p:tav tm="0">
                                          <p:val>
                                            <p:strVal val="#ppt_y"/>
                                          </p:val>
                                        </p:tav>
                                        <p:tav tm="100000">
                                          <p:val>
                                            <p:strVal val="#ppt_y"/>
                                          </p:val>
                                        </p:tav>
                                      </p:tavLst>
                                    </p:anim>
                                    <p:animEffect transition="in" filter="fade">
                                      <p:cBhvr>
                                        <p:cTn id="106" dur="1000"/>
                                        <p:tgtEl>
                                          <p:spTgt spid="51">
                                            <p:txEl>
                                              <p:pRg st="2" end="2"/>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48" presetClass="entr" presetSubtype="0" accel="50000" fill="hold" nodeType="clickEffect">
                                  <p:stCondLst>
                                    <p:cond delay="0"/>
                                  </p:stCondLst>
                                  <p:childTnLst>
                                    <p:set>
                                      <p:cBhvr>
                                        <p:cTn id="110" dur="1" fill="hold">
                                          <p:stCondLst>
                                            <p:cond delay="0"/>
                                          </p:stCondLst>
                                        </p:cTn>
                                        <p:tgtEl>
                                          <p:spTgt spid="51">
                                            <p:txEl>
                                              <p:pRg st="0" end="0"/>
                                            </p:txEl>
                                          </p:spTgt>
                                        </p:tgtEl>
                                        <p:attrNameLst>
                                          <p:attrName>style.visibility</p:attrName>
                                        </p:attrNameLst>
                                      </p:cBhvr>
                                      <p:to>
                                        <p:strVal val="visible"/>
                                      </p:to>
                                    </p:set>
                                    <p:anim calcmode="lin" valueType="num">
                                      <p:cBhvr>
                                        <p:cTn id="111" dur="1000" fill="hold"/>
                                        <p:tgtEl>
                                          <p:spTgt spid="51">
                                            <p:txEl>
                                              <p:pRg st="0" end="0"/>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2" dur="1000" fill="hold"/>
                                        <p:tgtEl>
                                          <p:spTgt spid="51">
                                            <p:txEl>
                                              <p:pRg st="0" end="0"/>
                                            </p:txEl>
                                          </p:spTgt>
                                        </p:tgtEl>
                                        <p:attrNameLst>
                                          <p:attrName>ppt_x</p:attrName>
                                        </p:attrNameLst>
                                      </p:cBhvr>
                                      <p:tavLst>
                                        <p:tav tm="0">
                                          <p:val>
                                            <p:fltVal val="-1"/>
                                          </p:val>
                                        </p:tav>
                                        <p:tav tm="50000">
                                          <p:val>
                                            <p:fltVal val="0.95"/>
                                          </p:val>
                                        </p:tav>
                                        <p:tav tm="100000">
                                          <p:val>
                                            <p:strVal val="#ppt_x"/>
                                          </p:val>
                                        </p:tav>
                                      </p:tavLst>
                                    </p:anim>
                                    <p:anim calcmode="lin" valueType="num">
                                      <p:cBhvr>
                                        <p:cTn id="113" dur="1000" fill="hold"/>
                                        <p:tgtEl>
                                          <p:spTgt spid="51">
                                            <p:txEl>
                                              <p:pRg st="0" end="0"/>
                                            </p:txEl>
                                          </p:spTgt>
                                        </p:tgtEl>
                                        <p:attrNameLst>
                                          <p:attrName>ppt_y</p:attrName>
                                        </p:attrNameLst>
                                      </p:cBhvr>
                                      <p:tavLst>
                                        <p:tav tm="0">
                                          <p:val>
                                            <p:strVal val="#ppt_y"/>
                                          </p:val>
                                        </p:tav>
                                        <p:tav tm="100000">
                                          <p:val>
                                            <p:strVal val="#ppt_y"/>
                                          </p:val>
                                        </p:tav>
                                      </p:tavLst>
                                    </p:anim>
                                    <p:animEffect transition="in" filter="fade">
                                      <p:cBhvr>
                                        <p:cTn id="114" dur="1000"/>
                                        <p:tgtEl>
                                          <p:spTgt spid="51">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48" presetClass="entr" presetSubtype="0" accel="50000" fill="hold" nodeType="clickEffect">
                                  <p:stCondLst>
                                    <p:cond delay="0"/>
                                  </p:stCondLst>
                                  <p:childTnLst>
                                    <p:set>
                                      <p:cBhvr>
                                        <p:cTn id="118" dur="1" fill="hold">
                                          <p:stCondLst>
                                            <p:cond delay="0"/>
                                          </p:stCondLst>
                                        </p:cTn>
                                        <p:tgtEl>
                                          <p:spTgt spid="51">
                                            <p:txEl>
                                              <p:pRg st="1" end="1"/>
                                            </p:txEl>
                                          </p:spTgt>
                                        </p:tgtEl>
                                        <p:attrNameLst>
                                          <p:attrName>style.visibility</p:attrName>
                                        </p:attrNameLst>
                                      </p:cBhvr>
                                      <p:to>
                                        <p:strVal val="visible"/>
                                      </p:to>
                                    </p:set>
                                    <p:anim calcmode="lin" valueType="num">
                                      <p:cBhvr>
                                        <p:cTn id="119" dur="1000" fill="hold"/>
                                        <p:tgtEl>
                                          <p:spTgt spid="51">
                                            <p:txEl>
                                              <p:pRg st="1" end="1"/>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0" dur="1000" fill="hold"/>
                                        <p:tgtEl>
                                          <p:spTgt spid="51">
                                            <p:txEl>
                                              <p:pRg st="1" end="1"/>
                                            </p:txEl>
                                          </p:spTgt>
                                        </p:tgtEl>
                                        <p:attrNameLst>
                                          <p:attrName>ppt_x</p:attrName>
                                        </p:attrNameLst>
                                      </p:cBhvr>
                                      <p:tavLst>
                                        <p:tav tm="0">
                                          <p:val>
                                            <p:fltVal val="-1"/>
                                          </p:val>
                                        </p:tav>
                                        <p:tav tm="50000">
                                          <p:val>
                                            <p:fltVal val="0.95"/>
                                          </p:val>
                                        </p:tav>
                                        <p:tav tm="100000">
                                          <p:val>
                                            <p:strVal val="#ppt_x"/>
                                          </p:val>
                                        </p:tav>
                                      </p:tavLst>
                                    </p:anim>
                                    <p:anim calcmode="lin" valueType="num">
                                      <p:cBhvr>
                                        <p:cTn id="121" dur="1000" fill="hold"/>
                                        <p:tgtEl>
                                          <p:spTgt spid="51">
                                            <p:txEl>
                                              <p:pRg st="1" end="1"/>
                                            </p:txEl>
                                          </p:spTgt>
                                        </p:tgtEl>
                                        <p:attrNameLst>
                                          <p:attrName>ppt_y</p:attrName>
                                        </p:attrNameLst>
                                      </p:cBhvr>
                                      <p:tavLst>
                                        <p:tav tm="0">
                                          <p:val>
                                            <p:strVal val="#ppt_y"/>
                                          </p:val>
                                        </p:tav>
                                        <p:tav tm="100000">
                                          <p:val>
                                            <p:strVal val="#ppt_y"/>
                                          </p:val>
                                        </p:tav>
                                      </p:tavLst>
                                    </p:anim>
                                    <p:animEffect transition="in" filter="fade">
                                      <p:cBhvr>
                                        <p:cTn id="122" dur="1000"/>
                                        <p:tgtEl>
                                          <p:spTgt spid="51">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54" presetClass="entr" presetSubtype="0" accel="100000" fill="hold" nodeType="clickEffect">
                                  <p:stCondLst>
                                    <p:cond delay="0"/>
                                  </p:stCondLst>
                                  <p:childTnLst>
                                    <p:set>
                                      <p:cBhvr>
                                        <p:cTn id="126" dur="1" fill="hold">
                                          <p:stCondLst>
                                            <p:cond delay="0"/>
                                          </p:stCondLst>
                                        </p:cTn>
                                        <p:tgtEl>
                                          <p:spTgt spid="51">
                                            <p:txEl>
                                              <p:pRg st="3" end="3"/>
                                            </p:txEl>
                                          </p:spTgt>
                                        </p:tgtEl>
                                        <p:attrNameLst>
                                          <p:attrName>style.visibility</p:attrName>
                                        </p:attrNameLst>
                                      </p:cBhvr>
                                      <p:to>
                                        <p:strVal val="visible"/>
                                      </p:to>
                                    </p:set>
                                    <p:anim calcmode="lin" valueType="num">
                                      <p:cBhvr>
                                        <p:cTn id="127" dur="500" fill="hold"/>
                                        <p:tgtEl>
                                          <p:spTgt spid="51">
                                            <p:txEl>
                                              <p:pRg st="3" end="3"/>
                                            </p:txEl>
                                          </p:spTgt>
                                        </p:tgtEl>
                                        <p:attrNameLst>
                                          <p:attrName>ppt_w</p:attrName>
                                        </p:attrNameLst>
                                      </p:cBhvr>
                                      <p:tavLst>
                                        <p:tav tm="0">
                                          <p:val>
                                            <p:strVal val="#ppt_w*0.05"/>
                                          </p:val>
                                        </p:tav>
                                        <p:tav tm="100000">
                                          <p:val>
                                            <p:strVal val="#ppt_w"/>
                                          </p:val>
                                        </p:tav>
                                      </p:tavLst>
                                    </p:anim>
                                    <p:anim calcmode="lin" valueType="num">
                                      <p:cBhvr>
                                        <p:cTn id="128" dur="500" fill="hold"/>
                                        <p:tgtEl>
                                          <p:spTgt spid="51">
                                            <p:txEl>
                                              <p:pRg st="3" end="3"/>
                                            </p:txEl>
                                          </p:spTgt>
                                        </p:tgtEl>
                                        <p:attrNameLst>
                                          <p:attrName>ppt_h</p:attrName>
                                        </p:attrNameLst>
                                      </p:cBhvr>
                                      <p:tavLst>
                                        <p:tav tm="0">
                                          <p:val>
                                            <p:strVal val="#ppt_h"/>
                                          </p:val>
                                        </p:tav>
                                        <p:tav tm="100000">
                                          <p:val>
                                            <p:strVal val="#ppt_h"/>
                                          </p:val>
                                        </p:tav>
                                      </p:tavLst>
                                    </p:anim>
                                    <p:anim calcmode="lin" valueType="num">
                                      <p:cBhvr>
                                        <p:cTn id="129" dur="500" fill="hold"/>
                                        <p:tgtEl>
                                          <p:spTgt spid="51">
                                            <p:txEl>
                                              <p:pRg st="3" end="3"/>
                                            </p:txEl>
                                          </p:spTgt>
                                        </p:tgtEl>
                                        <p:attrNameLst>
                                          <p:attrName>ppt_x</p:attrName>
                                        </p:attrNameLst>
                                      </p:cBhvr>
                                      <p:tavLst>
                                        <p:tav tm="0">
                                          <p:val>
                                            <p:strVal val="#ppt_x-.2"/>
                                          </p:val>
                                        </p:tav>
                                        <p:tav tm="100000">
                                          <p:val>
                                            <p:strVal val="#ppt_x"/>
                                          </p:val>
                                        </p:tav>
                                      </p:tavLst>
                                    </p:anim>
                                    <p:anim calcmode="lin" valueType="num">
                                      <p:cBhvr>
                                        <p:cTn id="130" dur="500" fill="hold"/>
                                        <p:tgtEl>
                                          <p:spTgt spid="51">
                                            <p:txEl>
                                              <p:pRg st="3" end="3"/>
                                            </p:txEl>
                                          </p:spTgt>
                                        </p:tgtEl>
                                        <p:attrNameLst>
                                          <p:attrName>ppt_y</p:attrName>
                                        </p:attrNameLst>
                                      </p:cBhvr>
                                      <p:tavLst>
                                        <p:tav tm="0">
                                          <p:val>
                                            <p:strVal val="#ppt_y"/>
                                          </p:val>
                                        </p:tav>
                                        <p:tav tm="100000">
                                          <p:val>
                                            <p:strVal val="#ppt_y"/>
                                          </p:val>
                                        </p:tav>
                                      </p:tavLst>
                                    </p:anim>
                                    <p:animEffect transition="in" filter="fade">
                                      <p:cBhvr>
                                        <p:cTn id="131" dur="500"/>
                                        <p:tgtEl>
                                          <p:spTgt spid="51">
                                            <p:txEl>
                                              <p:pRg st="3" end="3"/>
                                            </p:txEl>
                                          </p:spTgt>
                                        </p:tgtEl>
                                      </p:cBhvr>
                                    </p:animEffect>
                                  </p:childTnLst>
                                </p:cTn>
                              </p:par>
                              <p:par>
                                <p:cTn id="132" presetID="54" presetClass="entr" presetSubtype="0" accel="100000" fill="hold" nodeType="withEffect">
                                  <p:stCondLst>
                                    <p:cond delay="0"/>
                                  </p:stCondLst>
                                  <p:childTnLst>
                                    <p:set>
                                      <p:cBhvr>
                                        <p:cTn id="133" dur="1" fill="hold">
                                          <p:stCondLst>
                                            <p:cond delay="0"/>
                                          </p:stCondLst>
                                        </p:cTn>
                                        <p:tgtEl>
                                          <p:spTgt spid="51">
                                            <p:txEl>
                                              <p:pRg st="4" end="4"/>
                                            </p:txEl>
                                          </p:spTgt>
                                        </p:tgtEl>
                                        <p:attrNameLst>
                                          <p:attrName>style.visibility</p:attrName>
                                        </p:attrNameLst>
                                      </p:cBhvr>
                                      <p:to>
                                        <p:strVal val="visible"/>
                                      </p:to>
                                    </p:set>
                                    <p:anim calcmode="lin" valueType="num">
                                      <p:cBhvr>
                                        <p:cTn id="134" dur="500" fill="hold"/>
                                        <p:tgtEl>
                                          <p:spTgt spid="51">
                                            <p:txEl>
                                              <p:pRg st="4" end="4"/>
                                            </p:txEl>
                                          </p:spTgt>
                                        </p:tgtEl>
                                        <p:attrNameLst>
                                          <p:attrName>ppt_w</p:attrName>
                                        </p:attrNameLst>
                                      </p:cBhvr>
                                      <p:tavLst>
                                        <p:tav tm="0">
                                          <p:val>
                                            <p:strVal val="#ppt_w*0.05"/>
                                          </p:val>
                                        </p:tav>
                                        <p:tav tm="100000">
                                          <p:val>
                                            <p:strVal val="#ppt_w"/>
                                          </p:val>
                                        </p:tav>
                                      </p:tavLst>
                                    </p:anim>
                                    <p:anim calcmode="lin" valueType="num">
                                      <p:cBhvr>
                                        <p:cTn id="135" dur="500" fill="hold"/>
                                        <p:tgtEl>
                                          <p:spTgt spid="51">
                                            <p:txEl>
                                              <p:pRg st="4" end="4"/>
                                            </p:txEl>
                                          </p:spTgt>
                                        </p:tgtEl>
                                        <p:attrNameLst>
                                          <p:attrName>ppt_h</p:attrName>
                                        </p:attrNameLst>
                                      </p:cBhvr>
                                      <p:tavLst>
                                        <p:tav tm="0">
                                          <p:val>
                                            <p:strVal val="#ppt_h"/>
                                          </p:val>
                                        </p:tav>
                                        <p:tav tm="100000">
                                          <p:val>
                                            <p:strVal val="#ppt_h"/>
                                          </p:val>
                                        </p:tav>
                                      </p:tavLst>
                                    </p:anim>
                                    <p:anim calcmode="lin" valueType="num">
                                      <p:cBhvr>
                                        <p:cTn id="136" dur="500" fill="hold"/>
                                        <p:tgtEl>
                                          <p:spTgt spid="51">
                                            <p:txEl>
                                              <p:pRg st="4" end="4"/>
                                            </p:txEl>
                                          </p:spTgt>
                                        </p:tgtEl>
                                        <p:attrNameLst>
                                          <p:attrName>ppt_x</p:attrName>
                                        </p:attrNameLst>
                                      </p:cBhvr>
                                      <p:tavLst>
                                        <p:tav tm="0">
                                          <p:val>
                                            <p:strVal val="#ppt_x-.2"/>
                                          </p:val>
                                        </p:tav>
                                        <p:tav tm="100000">
                                          <p:val>
                                            <p:strVal val="#ppt_x"/>
                                          </p:val>
                                        </p:tav>
                                      </p:tavLst>
                                    </p:anim>
                                    <p:anim calcmode="lin" valueType="num">
                                      <p:cBhvr>
                                        <p:cTn id="137" dur="500" fill="hold"/>
                                        <p:tgtEl>
                                          <p:spTgt spid="51">
                                            <p:txEl>
                                              <p:pRg st="4" end="4"/>
                                            </p:txEl>
                                          </p:spTgt>
                                        </p:tgtEl>
                                        <p:attrNameLst>
                                          <p:attrName>ppt_y</p:attrName>
                                        </p:attrNameLst>
                                      </p:cBhvr>
                                      <p:tavLst>
                                        <p:tav tm="0">
                                          <p:val>
                                            <p:strVal val="#ppt_y"/>
                                          </p:val>
                                        </p:tav>
                                        <p:tav tm="100000">
                                          <p:val>
                                            <p:strVal val="#ppt_y"/>
                                          </p:val>
                                        </p:tav>
                                      </p:tavLst>
                                    </p:anim>
                                    <p:animEffect transition="in" filter="fade">
                                      <p:cBhvr>
                                        <p:cTn id="138" dur="500"/>
                                        <p:tgtEl>
                                          <p:spTgt spid="51">
                                            <p:txEl>
                                              <p:pRg st="4" end="4"/>
                                            </p:txEl>
                                          </p:spTgt>
                                        </p:tgtEl>
                                      </p:cBhvr>
                                    </p:animEffect>
                                  </p:childTnLst>
                                </p:cTn>
                              </p:par>
                              <p:par>
                                <p:cTn id="139" presetID="54" presetClass="entr" presetSubtype="0" accel="100000" fill="hold" nodeType="withEffect">
                                  <p:stCondLst>
                                    <p:cond delay="0"/>
                                  </p:stCondLst>
                                  <p:childTnLst>
                                    <p:set>
                                      <p:cBhvr>
                                        <p:cTn id="140" dur="1" fill="hold">
                                          <p:stCondLst>
                                            <p:cond delay="0"/>
                                          </p:stCondLst>
                                        </p:cTn>
                                        <p:tgtEl>
                                          <p:spTgt spid="51">
                                            <p:txEl>
                                              <p:pRg st="5" end="5"/>
                                            </p:txEl>
                                          </p:spTgt>
                                        </p:tgtEl>
                                        <p:attrNameLst>
                                          <p:attrName>style.visibility</p:attrName>
                                        </p:attrNameLst>
                                      </p:cBhvr>
                                      <p:to>
                                        <p:strVal val="visible"/>
                                      </p:to>
                                    </p:set>
                                    <p:anim calcmode="lin" valueType="num">
                                      <p:cBhvr>
                                        <p:cTn id="141" dur="500" fill="hold"/>
                                        <p:tgtEl>
                                          <p:spTgt spid="51">
                                            <p:txEl>
                                              <p:pRg st="5" end="5"/>
                                            </p:txEl>
                                          </p:spTgt>
                                        </p:tgtEl>
                                        <p:attrNameLst>
                                          <p:attrName>ppt_w</p:attrName>
                                        </p:attrNameLst>
                                      </p:cBhvr>
                                      <p:tavLst>
                                        <p:tav tm="0">
                                          <p:val>
                                            <p:strVal val="#ppt_w*0.05"/>
                                          </p:val>
                                        </p:tav>
                                        <p:tav tm="100000">
                                          <p:val>
                                            <p:strVal val="#ppt_w"/>
                                          </p:val>
                                        </p:tav>
                                      </p:tavLst>
                                    </p:anim>
                                    <p:anim calcmode="lin" valueType="num">
                                      <p:cBhvr>
                                        <p:cTn id="142" dur="500" fill="hold"/>
                                        <p:tgtEl>
                                          <p:spTgt spid="51">
                                            <p:txEl>
                                              <p:pRg st="5" end="5"/>
                                            </p:txEl>
                                          </p:spTgt>
                                        </p:tgtEl>
                                        <p:attrNameLst>
                                          <p:attrName>ppt_h</p:attrName>
                                        </p:attrNameLst>
                                      </p:cBhvr>
                                      <p:tavLst>
                                        <p:tav tm="0">
                                          <p:val>
                                            <p:strVal val="#ppt_h"/>
                                          </p:val>
                                        </p:tav>
                                        <p:tav tm="100000">
                                          <p:val>
                                            <p:strVal val="#ppt_h"/>
                                          </p:val>
                                        </p:tav>
                                      </p:tavLst>
                                    </p:anim>
                                    <p:anim calcmode="lin" valueType="num">
                                      <p:cBhvr>
                                        <p:cTn id="143" dur="500" fill="hold"/>
                                        <p:tgtEl>
                                          <p:spTgt spid="51">
                                            <p:txEl>
                                              <p:pRg st="5" end="5"/>
                                            </p:txEl>
                                          </p:spTgt>
                                        </p:tgtEl>
                                        <p:attrNameLst>
                                          <p:attrName>ppt_x</p:attrName>
                                        </p:attrNameLst>
                                      </p:cBhvr>
                                      <p:tavLst>
                                        <p:tav tm="0">
                                          <p:val>
                                            <p:strVal val="#ppt_x-.2"/>
                                          </p:val>
                                        </p:tav>
                                        <p:tav tm="100000">
                                          <p:val>
                                            <p:strVal val="#ppt_x"/>
                                          </p:val>
                                        </p:tav>
                                      </p:tavLst>
                                    </p:anim>
                                    <p:anim calcmode="lin" valueType="num">
                                      <p:cBhvr>
                                        <p:cTn id="144" dur="500" fill="hold"/>
                                        <p:tgtEl>
                                          <p:spTgt spid="51">
                                            <p:txEl>
                                              <p:pRg st="5" end="5"/>
                                            </p:txEl>
                                          </p:spTgt>
                                        </p:tgtEl>
                                        <p:attrNameLst>
                                          <p:attrName>ppt_y</p:attrName>
                                        </p:attrNameLst>
                                      </p:cBhvr>
                                      <p:tavLst>
                                        <p:tav tm="0">
                                          <p:val>
                                            <p:strVal val="#ppt_y"/>
                                          </p:val>
                                        </p:tav>
                                        <p:tav tm="100000">
                                          <p:val>
                                            <p:strVal val="#ppt_y"/>
                                          </p:val>
                                        </p:tav>
                                      </p:tavLst>
                                    </p:anim>
                                    <p:animEffect transition="in" filter="fade">
                                      <p:cBhvr>
                                        <p:cTn id="145" dur="500"/>
                                        <p:tgtEl>
                                          <p:spTgt spid="51">
                                            <p:txEl>
                                              <p:pRg st="5" end="5"/>
                                            </p:txEl>
                                          </p:spTgt>
                                        </p:tgtEl>
                                      </p:cBhvr>
                                    </p:animEffect>
                                  </p:childTnLst>
                                </p:cTn>
                              </p:par>
                              <p:par>
                                <p:cTn id="146" presetID="54" presetClass="entr" presetSubtype="0" accel="100000" fill="hold" nodeType="withEffect">
                                  <p:stCondLst>
                                    <p:cond delay="0"/>
                                  </p:stCondLst>
                                  <p:childTnLst>
                                    <p:set>
                                      <p:cBhvr>
                                        <p:cTn id="147" dur="1" fill="hold">
                                          <p:stCondLst>
                                            <p:cond delay="0"/>
                                          </p:stCondLst>
                                        </p:cTn>
                                        <p:tgtEl>
                                          <p:spTgt spid="51">
                                            <p:txEl>
                                              <p:pRg st="6" end="6"/>
                                            </p:txEl>
                                          </p:spTgt>
                                        </p:tgtEl>
                                        <p:attrNameLst>
                                          <p:attrName>style.visibility</p:attrName>
                                        </p:attrNameLst>
                                      </p:cBhvr>
                                      <p:to>
                                        <p:strVal val="visible"/>
                                      </p:to>
                                    </p:set>
                                    <p:anim calcmode="lin" valueType="num">
                                      <p:cBhvr>
                                        <p:cTn id="148" dur="500" fill="hold"/>
                                        <p:tgtEl>
                                          <p:spTgt spid="51">
                                            <p:txEl>
                                              <p:pRg st="6" end="6"/>
                                            </p:txEl>
                                          </p:spTgt>
                                        </p:tgtEl>
                                        <p:attrNameLst>
                                          <p:attrName>ppt_w</p:attrName>
                                        </p:attrNameLst>
                                      </p:cBhvr>
                                      <p:tavLst>
                                        <p:tav tm="0">
                                          <p:val>
                                            <p:strVal val="#ppt_w*0.05"/>
                                          </p:val>
                                        </p:tav>
                                        <p:tav tm="100000">
                                          <p:val>
                                            <p:strVal val="#ppt_w"/>
                                          </p:val>
                                        </p:tav>
                                      </p:tavLst>
                                    </p:anim>
                                    <p:anim calcmode="lin" valueType="num">
                                      <p:cBhvr>
                                        <p:cTn id="149" dur="500" fill="hold"/>
                                        <p:tgtEl>
                                          <p:spTgt spid="51">
                                            <p:txEl>
                                              <p:pRg st="6" end="6"/>
                                            </p:txEl>
                                          </p:spTgt>
                                        </p:tgtEl>
                                        <p:attrNameLst>
                                          <p:attrName>ppt_h</p:attrName>
                                        </p:attrNameLst>
                                      </p:cBhvr>
                                      <p:tavLst>
                                        <p:tav tm="0">
                                          <p:val>
                                            <p:strVal val="#ppt_h"/>
                                          </p:val>
                                        </p:tav>
                                        <p:tav tm="100000">
                                          <p:val>
                                            <p:strVal val="#ppt_h"/>
                                          </p:val>
                                        </p:tav>
                                      </p:tavLst>
                                    </p:anim>
                                    <p:anim calcmode="lin" valueType="num">
                                      <p:cBhvr>
                                        <p:cTn id="150" dur="500" fill="hold"/>
                                        <p:tgtEl>
                                          <p:spTgt spid="51">
                                            <p:txEl>
                                              <p:pRg st="6" end="6"/>
                                            </p:txEl>
                                          </p:spTgt>
                                        </p:tgtEl>
                                        <p:attrNameLst>
                                          <p:attrName>ppt_x</p:attrName>
                                        </p:attrNameLst>
                                      </p:cBhvr>
                                      <p:tavLst>
                                        <p:tav tm="0">
                                          <p:val>
                                            <p:strVal val="#ppt_x-.2"/>
                                          </p:val>
                                        </p:tav>
                                        <p:tav tm="100000">
                                          <p:val>
                                            <p:strVal val="#ppt_x"/>
                                          </p:val>
                                        </p:tav>
                                      </p:tavLst>
                                    </p:anim>
                                    <p:anim calcmode="lin" valueType="num">
                                      <p:cBhvr>
                                        <p:cTn id="151" dur="500" fill="hold"/>
                                        <p:tgtEl>
                                          <p:spTgt spid="51">
                                            <p:txEl>
                                              <p:pRg st="6" end="6"/>
                                            </p:txEl>
                                          </p:spTgt>
                                        </p:tgtEl>
                                        <p:attrNameLst>
                                          <p:attrName>ppt_y</p:attrName>
                                        </p:attrNameLst>
                                      </p:cBhvr>
                                      <p:tavLst>
                                        <p:tav tm="0">
                                          <p:val>
                                            <p:strVal val="#ppt_y"/>
                                          </p:val>
                                        </p:tav>
                                        <p:tav tm="100000">
                                          <p:val>
                                            <p:strVal val="#ppt_y"/>
                                          </p:val>
                                        </p:tav>
                                      </p:tavLst>
                                    </p:anim>
                                    <p:animEffect transition="in" filter="fade">
                                      <p:cBhvr>
                                        <p:cTn id="152" dur="500"/>
                                        <p:tgtEl>
                                          <p:spTgt spid="51">
                                            <p:txEl>
                                              <p:pRg st="6" end="6"/>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40" presetClass="entr" presetSubtype="0" fill="hold" nodeType="clickEffect">
                                  <p:stCondLst>
                                    <p:cond delay="0"/>
                                  </p:stCondLst>
                                  <p:iterate type="lt">
                                    <p:tmPct val="10000"/>
                                  </p:iterate>
                                  <p:childTnLst>
                                    <p:set>
                                      <p:cBhvr>
                                        <p:cTn id="156" dur="1" fill="hold">
                                          <p:stCondLst>
                                            <p:cond delay="0"/>
                                          </p:stCondLst>
                                        </p:cTn>
                                        <p:tgtEl>
                                          <p:spTgt spid="51">
                                            <p:txEl>
                                              <p:pRg st="7" end="7"/>
                                            </p:txEl>
                                          </p:spTgt>
                                        </p:tgtEl>
                                        <p:attrNameLst>
                                          <p:attrName>style.visibility</p:attrName>
                                        </p:attrNameLst>
                                      </p:cBhvr>
                                      <p:to>
                                        <p:strVal val="visible"/>
                                      </p:to>
                                    </p:set>
                                    <p:animEffect transition="in" filter="fade">
                                      <p:cBhvr>
                                        <p:cTn id="157" dur="1000"/>
                                        <p:tgtEl>
                                          <p:spTgt spid="51">
                                            <p:txEl>
                                              <p:pRg st="7" end="7"/>
                                            </p:txEl>
                                          </p:spTgt>
                                        </p:tgtEl>
                                      </p:cBhvr>
                                    </p:animEffect>
                                    <p:anim calcmode="lin" valueType="num">
                                      <p:cBhvr>
                                        <p:cTn id="158" dur="1000" fill="hold"/>
                                        <p:tgtEl>
                                          <p:spTgt spid="51">
                                            <p:txEl>
                                              <p:pRg st="7" end="7"/>
                                            </p:txEl>
                                          </p:spTgt>
                                        </p:tgtEl>
                                        <p:attrNameLst>
                                          <p:attrName>ppt_x</p:attrName>
                                        </p:attrNameLst>
                                      </p:cBhvr>
                                      <p:tavLst>
                                        <p:tav tm="0">
                                          <p:val>
                                            <p:strVal val="#ppt_x-.1"/>
                                          </p:val>
                                        </p:tav>
                                        <p:tav tm="100000">
                                          <p:val>
                                            <p:strVal val="#ppt_x"/>
                                          </p:val>
                                        </p:tav>
                                      </p:tavLst>
                                    </p:anim>
                                    <p:anim calcmode="lin" valueType="num">
                                      <p:cBhvr>
                                        <p:cTn id="159" dur="1000" fill="hold"/>
                                        <p:tgtEl>
                                          <p:spTgt spid="5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9" presetClass="entr" presetSubtype="0" decel="100000" fill="hold" grpId="0" nodeType="click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500" fill="hold"/>
                                        <p:tgtEl>
                                          <p:spTgt spid="24"/>
                                        </p:tgtEl>
                                        <p:attrNameLst>
                                          <p:attrName>ppt_w</p:attrName>
                                        </p:attrNameLst>
                                      </p:cBhvr>
                                      <p:tavLst>
                                        <p:tav tm="0">
                                          <p:val>
                                            <p:fltVal val="0"/>
                                          </p:val>
                                        </p:tav>
                                        <p:tav tm="100000">
                                          <p:val>
                                            <p:strVal val="#ppt_w"/>
                                          </p:val>
                                        </p:tav>
                                      </p:tavLst>
                                    </p:anim>
                                    <p:anim calcmode="lin" valueType="num">
                                      <p:cBhvr>
                                        <p:cTn id="165" dur="500" fill="hold"/>
                                        <p:tgtEl>
                                          <p:spTgt spid="24"/>
                                        </p:tgtEl>
                                        <p:attrNameLst>
                                          <p:attrName>ppt_h</p:attrName>
                                        </p:attrNameLst>
                                      </p:cBhvr>
                                      <p:tavLst>
                                        <p:tav tm="0">
                                          <p:val>
                                            <p:fltVal val="0"/>
                                          </p:val>
                                        </p:tav>
                                        <p:tav tm="100000">
                                          <p:val>
                                            <p:strVal val="#ppt_h"/>
                                          </p:val>
                                        </p:tav>
                                      </p:tavLst>
                                    </p:anim>
                                    <p:anim calcmode="lin" valueType="num">
                                      <p:cBhvr>
                                        <p:cTn id="166" dur="500" fill="hold"/>
                                        <p:tgtEl>
                                          <p:spTgt spid="24"/>
                                        </p:tgtEl>
                                        <p:attrNameLst>
                                          <p:attrName>style.rotation</p:attrName>
                                        </p:attrNameLst>
                                      </p:cBhvr>
                                      <p:tavLst>
                                        <p:tav tm="0">
                                          <p:val>
                                            <p:fltVal val="360"/>
                                          </p:val>
                                        </p:tav>
                                        <p:tav tm="100000">
                                          <p:val>
                                            <p:fltVal val="0"/>
                                          </p:val>
                                        </p:tav>
                                      </p:tavLst>
                                    </p:anim>
                                    <p:animEffect transition="in" filter="fade">
                                      <p:cBhvr>
                                        <p:cTn id="1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8" grpId="0"/>
      <p:bldP spid="33" grpId="0"/>
      <p:bldP spid="36" grpId="0"/>
      <p:bldP spid="40" grpId="0" animBg="1"/>
      <p:bldP spid="42" grpId="0"/>
      <p:bldP spid="43"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762000"/>
          </a:xfrm>
        </p:spPr>
        <p:txBody>
          <a:bodyPr>
            <a:normAutofit/>
          </a:bodyPr>
          <a:lstStyle/>
          <a:p>
            <a:r>
              <a:rPr lang="en-US" sz="3600" b="1" dirty="0">
                <a:solidFill>
                  <a:srgbClr val="FF0000"/>
                </a:solidFill>
                <a:latin typeface="Times New Roman" pitchFamily="18" charset="0"/>
                <a:cs typeface="Times New Roman" pitchFamily="18" charset="0"/>
              </a:rPr>
              <a:t>Computation of Angles</a:t>
            </a:r>
          </a:p>
        </p:txBody>
      </p:sp>
      <p:sp>
        <p:nvSpPr>
          <p:cNvPr id="3" name="Content Placeholder 2"/>
          <p:cNvSpPr>
            <a:spLocks noGrp="1"/>
          </p:cNvSpPr>
          <p:nvPr>
            <p:ph idx="1"/>
          </p:nvPr>
        </p:nvSpPr>
        <p:spPr>
          <a:xfrm>
            <a:off x="76200" y="1447800"/>
            <a:ext cx="5486400" cy="4572000"/>
          </a:xfrm>
        </p:spPr>
        <p:txBody>
          <a:bodyPr>
            <a:normAutofit/>
          </a:bodyPr>
          <a:lstStyle/>
          <a:p>
            <a:pPr>
              <a:buClrTx/>
            </a:pPr>
            <a:r>
              <a:rPr lang="en-US" dirty="0">
                <a:latin typeface="Times New Roman" pitchFamily="18" charset="0"/>
                <a:cs typeface="Times New Roman" pitchFamily="18" charset="0"/>
              </a:rPr>
              <a:t>Observing the bearing of the lines of a closed traverse, it is possible to calculate the included angles, which can be used for plotting the traverse.</a:t>
            </a:r>
          </a:p>
          <a:p>
            <a:pPr>
              <a:buClrTx/>
            </a:pPr>
            <a:r>
              <a:rPr lang="en-US" dirty="0">
                <a:latin typeface="Times New Roman" pitchFamily="18" charset="0"/>
                <a:cs typeface="Times New Roman" pitchFamily="18" charset="0"/>
              </a:rPr>
              <a:t>At the station where two survey lines meet, two angles are formed-an exterior angles and an interior angles. The interior angles or included angle is generally the smaller angles(&lt;180ᴼ).</a:t>
            </a:r>
          </a:p>
        </p:txBody>
      </p:sp>
      <p:sp>
        <p:nvSpPr>
          <p:cNvPr id="4" name="Diamond 3"/>
          <p:cNvSpPr/>
          <p:nvPr/>
        </p:nvSpPr>
        <p:spPr>
          <a:xfrm>
            <a:off x="5715000" y="1828800"/>
            <a:ext cx="3276600" cy="190500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Arc 4"/>
          <p:cNvSpPr/>
          <p:nvPr/>
        </p:nvSpPr>
        <p:spPr>
          <a:xfrm>
            <a:off x="6019800" y="2590800"/>
            <a:ext cx="152400" cy="381000"/>
          </a:xfrm>
          <a:prstGeom prst="arc">
            <a:avLst>
              <a:gd name="adj1" fmla="val 16200000"/>
              <a:gd name="adj2" fmla="val 61403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flipH="1">
            <a:off x="8305800" y="2514600"/>
            <a:ext cx="304800" cy="533400"/>
          </a:xfrm>
          <a:prstGeom prst="arc">
            <a:avLst>
              <a:gd name="adj1" fmla="val 16200000"/>
              <a:gd name="adj2" fmla="val 61403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15780134">
            <a:off x="7143750" y="3371851"/>
            <a:ext cx="419100" cy="381000"/>
          </a:xfrm>
          <a:prstGeom prst="arc">
            <a:avLst>
              <a:gd name="adj1" fmla="val 16200000"/>
              <a:gd name="adj2" fmla="val 61403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5194027">
            <a:off x="7171186" y="1796234"/>
            <a:ext cx="419100" cy="381000"/>
          </a:xfrm>
          <a:prstGeom prst="arc">
            <a:avLst>
              <a:gd name="adj1" fmla="val 16200000"/>
              <a:gd name="adj2" fmla="val 61403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5562600" y="2297668"/>
            <a:ext cx="381000" cy="369332"/>
          </a:xfrm>
          <a:prstGeom prst="rect">
            <a:avLst/>
          </a:prstGeom>
          <a:noFill/>
        </p:spPr>
        <p:txBody>
          <a:bodyPr wrap="square" rtlCol="0">
            <a:spAutoFit/>
          </a:bodyPr>
          <a:lstStyle/>
          <a:p>
            <a:r>
              <a:rPr lang="en-US" dirty="0"/>
              <a:t>A</a:t>
            </a:r>
          </a:p>
        </p:txBody>
      </p:sp>
      <p:sp>
        <p:nvSpPr>
          <p:cNvPr id="11" name="TextBox 10"/>
          <p:cNvSpPr txBox="1"/>
          <p:nvPr/>
        </p:nvSpPr>
        <p:spPr>
          <a:xfrm>
            <a:off x="7162800" y="1524000"/>
            <a:ext cx="457200" cy="381000"/>
          </a:xfrm>
          <a:prstGeom prst="rect">
            <a:avLst/>
          </a:prstGeom>
          <a:noFill/>
        </p:spPr>
        <p:txBody>
          <a:bodyPr wrap="square" rtlCol="0">
            <a:spAutoFit/>
          </a:bodyPr>
          <a:lstStyle/>
          <a:p>
            <a:r>
              <a:rPr lang="en-US" dirty="0"/>
              <a:t>B</a:t>
            </a:r>
          </a:p>
        </p:txBody>
      </p:sp>
      <p:sp>
        <p:nvSpPr>
          <p:cNvPr id="12" name="TextBox 11"/>
          <p:cNvSpPr txBox="1"/>
          <p:nvPr/>
        </p:nvSpPr>
        <p:spPr>
          <a:xfrm>
            <a:off x="8771782" y="2819400"/>
            <a:ext cx="372218" cy="369332"/>
          </a:xfrm>
          <a:prstGeom prst="rect">
            <a:avLst/>
          </a:prstGeom>
          <a:noFill/>
        </p:spPr>
        <p:txBody>
          <a:bodyPr wrap="none" rtlCol="0">
            <a:spAutoFit/>
          </a:bodyPr>
          <a:lstStyle/>
          <a:p>
            <a:r>
              <a:rPr lang="en-US" dirty="0"/>
              <a:t>C</a:t>
            </a:r>
          </a:p>
        </p:txBody>
      </p:sp>
      <p:sp>
        <p:nvSpPr>
          <p:cNvPr id="13" name="TextBox 12"/>
          <p:cNvSpPr txBox="1"/>
          <p:nvPr/>
        </p:nvSpPr>
        <p:spPr>
          <a:xfrm>
            <a:off x="7162800" y="3745468"/>
            <a:ext cx="457200" cy="369332"/>
          </a:xfrm>
          <a:prstGeom prst="rect">
            <a:avLst/>
          </a:prstGeom>
          <a:noFill/>
        </p:spPr>
        <p:txBody>
          <a:bodyPr wrap="square" rtlCol="0">
            <a:spAutoFit/>
          </a:bodyPr>
          <a:lstStyle/>
          <a:p>
            <a:r>
              <a:rPr lang="en-US" dirty="0"/>
              <a:t>D</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823" y="56388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0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8" presetClass="entr" presetSubtype="0" accel="10000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strVal val="#ppt_w*2.5"/>
                                          </p:val>
                                        </p:tav>
                                        <p:tav tm="100000">
                                          <p:val>
                                            <p:strVal val="#ppt_w"/>
                                          </p:val>
                                        </p:tav>
                                      </p:tavLst>
                                    </p:anim>
                                    <p:anim calcmode="lin" valueType="num">
                                      <p:cBhvr>
                                        <p:cTn id="17" dur="500" fill="hold"/>
                                        <p:tgtEl>
                                          <p:spTgt spid="3">
                                            <p:txEl>
                                              <p:pRg st="0" end="0"/>
                                            </p:txEl>
                                          </p:spTgt>
                                        </p:tgtEl>
                                        <p:attrNameLst>
                                          <p:attrName>ppt_h</p:attrName>
                                        </p:attrNameLst>
                                      </p:cBhvr>
                                      <p:tavLst>
                                        <p:tav tm="0">
                                          <p:val>
                                            <p:strVal val="#ppt_h*0.01"/>
                                          </p:val>
                                        </p:tav>
                                        <p:tav tm="100000">
                                          <p:val>
                                            <p:strVal val="#ppt_h"/>
                                          </p:val>
                                        </p:tav>
                                      </p:tavLst>
                                    </p:anim>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h+1"/>
                                          </p:val>
                                        </p:tav>
                                        <p:tav tm="100000">
                                          <p:val>
                                            <p:strVal val="#ppt_y"/>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39" presetClass="entr" presetSubtype="0" accel="10000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4"/>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4"/>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8" presetClass="entr" presetSubtype="0" accel="5000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2" dur="1000" fill="hold"/>
                                        <p:tgtEl>
                                          <p:spTgt spid="5"/>
                                        </p:tgtEl>
                                        <p:attrNameLst>
                                          <p:attrName>ppt_x</p:attrName>
                                        </p:attrNameLst>
                                      </p:cBhvr>
                                      <p:tavLst>
                                        <p:tav tm="0">
                                          <p:val>
                                            <p:fltVal val="-1"/>
                                          </p:val>
                                        </p:tav>
                                        <p:tav tm="50000">
                                          <p:val>
                                            <p:fltVal val="0.95"/>
                                          </p:val>
                                        </p:tav>
                                        <p:tav tm="100000">
                                          <p:val>
                                            <p:strVal val="#ppt_x"/>
                                          </p:val>
                                        </p:tav>
                                      </p:tavLst>
                                    </p:anim>
                                    <p:anim calcmode="lin" valueType="num">
                                      <p:cBhvr>
                                        <p:cTn id="43" dur="1000" fill="hold"/>
                                        <p:tgtEl>
                                          <p:spTgt spid="5"/>
                                        </p:tgtEl>
                                        <p:attrNameLst>
                                          <p:attrName>ppt_y</p:attrName>
                                        </p:attrNameLst>
                                      </p:cBhvr>
                                      <p:tavLst>
                                        <p:tav tm="0">
                                          <p:val>
                                            <p:strVal val="#ppt_y"/>
                                          </p:val>
                                        </p:tav>
                                        <p:tav tm="100000">
                                          <p:val>
                                            <p:strVal val="#ppt_y"/>
                                          </p:val>
                                        </p:tav>
                                      </p:tavLst>
                                    </p:anim>
                                    <p:animEffect transition="in" filter="fade">
                                      <p:cBhvr>
                                        <p:cTn id="44" dur="10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39" presetClass="entr" presetSubtype="0" accel="10000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50"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51"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9" presetClass="entr" presetSubtype="0" accel="10000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ppt_h</p:attrName>
                                        </p:attrNameLst>
                                      </p:cBhvr>
                                      <p:tavLst>
                                        <p:tav tm="0">
                                          <p:val>
                                            <p:strVal val="#ppt_h/20"/>
                                          </p:val>
                                        </p:tav>
                                        <p:tav tm="50000">
                                          <p:val>
                                            <p:strVal val="#ppt_h/20"/>
                                          </p:val>
                                        </p:tav>
                                        <p:tav tm="100000">
                                          <p:val>
                                            <p:strVal val="#ppt_h"/>
                                          </p:val>
                                        </p:tav>
                                      </p:tavLst>
                                    </p:anim>
                                    <p:anim calcmode="lin" valueType="num">
                                      <p:cBhvr>
                                        <p:cTn id="58" dur="500" fill="hold"/>
                                        <p:tgtEl>
                                          <p:spTgt spid="6"/>
                                        </p:tgtEl>
                                        <p:attrNameLst>
                                          <p:attrName>ppt_w</p:attrName>
                                        </p:attrNameLst>
                                      </p:cBhvr>
                                      <p:tavLst>
                                        <p:tav tm="0">
                                          <p:val>
                                            <p:strVal val="#ppt_w+.3"/>
                                          </p:val>
                                        </p:tav>
                                        <p:tav tm="50000">
                                          <p:val>
                                            <p:strVal val="#ppt_w+.3"/>
                                          </p:val>
                                        </p:tav>
                                        <p:tav tm="100000">
                                          <p:val>
                                            <p:strVal val="#ppt_w"/>
                                          </p:val>
                                        </p:tav>
                                      </p:tavLst>
                                    </p:anim>
                                    <p:anim calcmode="lin" valueType="num">
                                      <p:cBhvr>
                                        <p:cTn id="59" dur="500" fill="hold"/>
                                        <p:tgtEl>
                                          <p:spTgt spid="6"/>
                                        </p:tgtEl>
                                        <p:attrNameLst>
                                          <p:attrName>ppt_x</p:attrName>
                                        </p:attrNameLst>
                                      </p:cBhvr>
                                      <p:tavLst>
                                        <p:tav tm="0">
                                          <p:val>
                                            <p:strVal val="#ppt_x-.3"/>
                                          </p:val>
                                        </p:tav>
                                        <p:tav tm="50000">
                                          <p:val>
                                            <p:strVal val="#ppt_x"/>
                                          </p:val>
                                        </p:tav>
                                        <p:tav tm="100000">
                                          <p:val>
                                            <p:strVal val="#ppt_x"/>
                                          </p:val>
                                        </p:tav>
                                      </p:tavLst>
                                    </p:anim>
                                    <p:anim calcmode="lin" valueType="num">
                                      <p:cBhvr>
                                        <p:cTn id="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9" presetClass="entr" presetSubtype="0" accel="10000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8" presetClass="entr" presetSubtype="0" accel="5000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74" dur="1000" fill="hold"/>
                                        <p:tgtEl>
                                          <p:spTgt spid="9"/>
                                        </p:tgtEl>
                                        <p:attrNameLst>
                                          <p:attrName>ppt_x</p:attrName>
                                        </p:attrNameLst>
                                      </p:cBhvr>
                                      <p:tavLst>
                                        <p:tav tm="0">
                                          <p:val>
                                            <p:fltVal val="-1"/>
                                          </p:val>
                                        </p:tav>
                                        <p:tav tm="50000">
                                          <p:val>
                                            <p:fltVal val="0.95"/>
                                          </p:val>
                                        </p:tav>
                                        <p:tav tm="100000">
                                          <p:val>
                                            <p:strVal val="#ppt_x"/>
                                          </p:val>
                                        </p:tav>
                                      </p:tavLst>
                                    </p:anim>
                                    <p:anim calcmode="lin" valueType="num">
                                      <p:cBhvr>
                                        <p:cTn id="75" dur="1000" fill="hold"/>
                                        <p:tgtEl>
                                          <p:spTgt spid="9"/>
                                        </p:tgtEl>
                                        <p:attrNameLst>
                                          <p:attrName>ppt_y</p:attrName>
                                        </p:attrNameLst>
                                      </p:cBhvr>
                                      <p:tavLst>
                                        <p:tav tm="0">
                                          <p:val>
                                            <p:strVal val="#ppt_y"/>
                                          </p:val>
                                        </p:tav>
                                        <p:tav tm="100000">
                                          <p:val>
                                            <p:strVal val="#ppt_y"/>
                                          </p:val>
                                        </p:tav>
                                      </p:tavLst>
                                    </p:anim>
                                    <p:animEffect transition="in" filter="fade">
                                      <p:cBhvr>
                                        <p:cTn id="76" dur="10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40" presetClass="entr" presetSubtype="0" fill="hold" grpId="0" nodeType="clickEffect">
                                  <p:stCondLst>
                                    <p:cond delay="0"/>
                                  </p:stCondLst>
                                  <p:iterate type="lt">
                                    <p:tmPct val="10000"/>
                                  </p:iterate>
                                  <p:childTnLst>
                                    <p:set>
                                      <p:cBhvr>
                                        <p:cTn id="80" dur="1" fill="hold">
                                          <p:stCondLst>
                                            <p:cond delay="0"/>
                                          </p:stCondLst>
                                        </p:cTn>
                                        <p:tgtEl>
                                          <p:spTgt spid="11"/>
                                        </p:tgtEl>
                                        <p:attrNameLst>
                                          <p:attrName>style.visibility</p:attrName>
                                        </p:attrNameLst>
                                      </p:cBhvr>
                                      <p:to>
                                        <p:strVal val="visible"/>
                                      </p:to>
                                    </p:set>
                                    <p:animEffect transition="in" filter="fade">
                                      <p:cBhvr>
                                        <p:cTn id="81" dur="1000"/>
                                        <p:tgtEl>
                                          <p:spTgt spid="11"/>
                                        </p:tgtEl>
                                      </p:cBhvr>
                                    </p:animEffect>
                                    <p:anim calcmode="lin" valueType="num">
                                      <p:cBhvr>
                                        <p:cTn id="82" dur="1000" fill="hold"/>
                                        <p:tgtEl>
                                          <p:spTgt spid="11"/>
                                        </p:tgtEl>
                                        <p:attrNameLst>
                                          <p:attrName>ppt_x</p:attrName>
                                        </p:attrNameLst>
                                      </p:cBhvr>
                                      <p:tavLst>
                                        <p:tav tm="0">
                                          <p:val>
                                            <p:strVal val="#ppt_x-.1"/>
                                          </p:val>
                                        </p:tav>
                                        <p:tav tm="100000">
                                          <p:val>
                                            <p:strVal val="#ppt_x"/>
                                          </p:val>
                                        </p:tav>
                                      </p:tavLst>
                                    </p:anim>
                                    <p:anim calcmode="lin" valueType="num">
                                      <p:cBhvr>
                                        <p:cTn id="8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0" presetClass="entr" presetSubtype="0" fill="hold" grpId="0" nodeType="clickEffect">
                                  <p:stCondLst>
                                    <p:cond delay="0"/>
                                  </p:stCondLst>
                                  <p:iterate type="lt">
                                    <p:tmPct val="10000"/>
                                  </p:iterate>
                                  <p:childTnLst>
                                    <p:set>
                                      <p:cBhvr>
                                        <p:cTn id="87" dur="1" fill="hold">
                                          <p:stCondLst>
                                            <p:cond delay="0"/>
                                          </p:stCondLst>
                                        </p:cTn>
                                        <p:tgtEl>
                                          <p:spTgt spid="12"/>
                                        </p:tgtEl>
                                        <p:attrNameLst>
                                          <p:attrName>style.visibility</p:attrName>
                                        </p:attrNameLst>
                                      </p:cBhvr>
                                      <p:to>
                                        <p:strVal val="visible"/>
                                      </p:to>
                                    </p:set>
                                    <p:animEffect transition="in" filter="fade">
                                      <p:cBhvr>
                                        <p:cTn id="88" dur="1000"/>
                                        <p:tgtEl>
                                          <p:spTgt spid="12"/>
                                        </p:tgtEl>
                                      </p:cBhvr>
                                    </p:animEffect>
                                    <p:anim calcmode="lin" valueType="num">
                                      <p:cBhvr>
                                        <p:cTn id="89" dur="1000" fill="hold"/>
                                        <p:tgtEl>
                                          <p:spTgt spid="12"/>
                                        </p:tgtEl>
                                        <p:attrNameLst>
                                          <p:attrName>ppt_x</p:attrName>
                                        </p:attrNameLst>
                                      </p:cBhvr>
                                      <p:tavLst>
                                        <p:tav tm="0">
                                          <p:val>
                                            <p:strVal val="#ppt_x-.1"/>
                                          </p:val>
                                        </p:tav>
                                        <p:tav tm="100000">
                                          <p:val>
                                            <p:strVal val="#ppt_x"/>
                                          </p:val>
                                        </p:tav>
                                      </p:tavLst>
                                    </p:anim>
                                    <p:anim calcmode="lin" valueType="num">
                                      <p:cBhvr>
                                        <p:cTn id="9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0" presetClass="entr" presetSubtype="0" fill="hold" grpId="0" nodeType="clickEffect">
                                  <p:stCondLst>
                                    <p:cond delay="0"/>
                                  </p:stCondLst>
                                  <p:iterate type="lt">
                                    <p:tmPct val="10000"/>
                                  </p:iterate>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anim calcmode="lin" valueType="num">
                                      <p:cBhvr>
                                        <p:cTn id="96" dur="1000" fill="hold"/>
                                        <p:tgtEl>
                                          <p:spTgt spid="13"/>
                                        </p:tgtEl>
                                        <p:attrNameLst>
                                          <p:attrName>ppt_x</p:attrName>
                                        </p:attrNameLst>
                                      </p:cBhvr>
                                      <p:tavLst>
                                        <p:tav tm="0">
                                          <p:val>
                                            <p:strVal val="#ppt_x-.1"/>
                                          </p:val>
                                        </p:tav>
                                        <p:tav tm="100000">
                                          <p:val>
                                            <p:strVal val="#ppt_x"/>
                                          </p:val>
                                        </p:tav>
                                      </p:tavLst>
                                    </p:anim>
                                    <p:anim calcmode="lin" valueType="num">
                                      <p:cBhvr>
                                        <p:cTn id="97"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P spid="8" grpId="0" animBg="1"/>
      <p:bldP spid="9"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524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Included angle and excluded angle</a:t>
            </a:r>
          </a:p>
        </p:txBody>
      </p:sp>
      <p:sp>
        <p:nvSpPr>
          <p:cNvPr id="7" name="Text Placeholder 6"/>
          <p:cNvSpPr>
            <a:spLocks noGrp="1"/>
          </p:cNvSpPr>
          <p:nvPr>
            <p:ph type="body" idx="2"/>
          </p:nvPr>
        </p:nvSpPr>
        <p:spPr>
          <a:xfrm>
            <a:off x="152400" y="1066800"/>
            <a:ext cx="3810000" cy="5257800"/>
          </a:xfrm>
        </p:spPr>
        <p:txBody>
          <a:bodyPr>
            <a:normAutofit/>
          </a:bodyPr>
          <a:lstStyle/>
          <a:p>
            <a:pPr marL="342900" indent="-342900" algn="just">
              <a:buClrTx/>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AT STATION B, FB of BC and BB of AB were measured. Difference of these two bearing give included angle B.</a:t>
            </a:r>
          </a:p>
          <a:p>
            <a:pPr marL="342900" indent="-342900" algn="just">
              <a:buClrTx/>
              <a:buFont typeface="Arial" panose="020B0604020202020204" pitchFamily="34" charset="0"/>
              <a:buChar char="•"/>
            </a:pPr>
            <a:endParaRPr lang="en-US" sz="2400" dirty="0">
              <a:solidFill>
                <a:prstClr val="black"/>
              </a:solidFill>
              <a:latin typeface="Times New Roman" panose="02020603050405020304" pitchFamily="18" charset="0"/>
              <a:cs typeface="Times New Roman" panose="02020603050405020304" pitchFamily="18" charset="0"/>
            </a:endParaRPr>
          </a:p>
          <a:p>
            <a:pPr marL="342900" lvl="0" indent="-342900" algn="just">
              <a:spcBef>
                <a:spcPts val="0"/>
              </a:spcBef>
              <a:buClrTx/>
              <a:buSzTx/>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AT STATION B , BB of AB and FB of BC  were measured. Difference of these two bearing will give you exterior angle B.</a:t>
            </a:r>
          </a:p>
          <a:p>
            <a:pPr marL="342900" indent="-342900" algn="just">
              <a:buClrTx/>
              <a:buFont typeface="Arial" panose="020B0604020202020204" pitchFamily="34" charset="0"/>
              <a:buChar char="•"/>
            </a:pP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039050" y="2209800"/>
            <a:ext cx="489317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6388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6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17" y="228600"/>
            <a:ext cx="8523739" cy="762000"/>
          </a:xfrm>
        </p:spPr>
        <p:txBody>
          <a:bodyPr>
            <a:noAutofit/>
          </a:bodyPr>
          <a:lstStyle/>
          <a:p>
            <a:pPr algn="just"/>
            <a:r>
              <a:rPr lang="en-US" sz="4000" b="1" dirty="0">
                <a:solidFill>
                  <a:srgbClr val="FF0000"/>
                </a:solidFill>
                <a:latin typeface="Times New Roman" panose="02020603050405020304" pitchFamily="18" charset="0"/>
                <a:cs typeface="Times New Roman" panose="02020603050405020304" pitchFamily="18" charset="0"/>
              </a:rPr>
              <a:t>Primary Divisions of Surveying</a:t>
            </a:r>
          </a:p>
        </p:txBody>
      </p:sp>
      <p:sp>
        <p:nvSpPr>
          <p:cNvPr id="3" name="Content Placeholder 2"/>
          <p:cNvSpPr>
            <a:spLocks noGrp="1"/>
          </p:cNvSpPr>
          <p:nvPr>
            <p:ph idx="1"/>
          </p:nvPr>
        </p:nvSpPr>
        <p:spPr>
          <a:xfrm>
            <a:off x="227468" y="1219200"/>
            <a:ext cx="8689063" cy="5360276"/>
          </a:xfrm>
        </p:spPr>
        <p:txBody>
          <a:bodyPr>
            <a:normAutofit fontScale="77500" lnSpcReduction="20000"/>
          </a:bodyPr>
          <a:lstStyle/>
          <a:p>
            <a:pPr algn="just">
              <a:buNone/>
            </a:pPr>
            <a:r>
              <a:rPr lang="en-US" sz="3600" b="1" dirty="0">
                <a:solidFill>
                  <a:srgbClr val="002060"/>
                </a:solidFill>
                <a:latin typeface="Times New Roman" panose="02020603050405020304" pitchFamily="18" charset="0"/>
                <a:ea typeface="+mj-ea"/>
                <a:cs typeface="Times New Roman" panose="02020603050405020304" pitchFamily="18" charset="0"/>
              </a:rPr>
              <a:t>Plane Surveying</a:t>
            </a:r>
            <a:endParaRPr lang="en-US" sz="3600" b="1" dirty="0">
              <a:latin typeface="Times New Roman" panose="02020603050405020304" pitchFamily="18" charset="0"/>
              <a:cs typeface="Times New Roman" panose="02020603050405020304" pitchFamily="18" charset="0"/>
            </a:endParaRPr>
          </a:p>
          <a:p>
            <a:pPr algn="just">
              <a:buClr>
                <a:srgbClr val="FF0000"/>
              </a:buClr>
            </a:pPr>
            <a:r>
              <a:rPr lang="en-US" sz="3600" dirty="0">
                <a:latin typeface="Times New Roman" panose="02020603050405020304" pitchFamily="18" charset="0"/>
                <a:ea typeface="+mj-ea"/>
                <a:cs typeface="Times New Roman" panose="02020603050405020304" pitchFamily="18" charset="0"/>
              </a:rPr>
              <a:t>The plane surveying is that type of surveying in which earth surface is considered as a plane and the curvature of the earth is ignored. </a:t>
            </a:r>
          </a:p>
          <a:p>
            <a:pPr algn="just">
              <a:buClr>
                <a:srgbClr val="FF0000"/>
              </a:buClr>
            </a:pPr>
            <a:r>
              <a:rPr lang="en-US" sz="3600" dirty="0">
                <a:latin typeface="Times New Roman" panose="02020603050405020304" pitchFamily="18" charset="0"/>
                <a:ea typeface="+mj-ea"/>
                <a:cs typeface="Times New Roman" panose="02020603050405020304" pitchFamily="18" charset="0"/>
              </a:rPr>
              <a:t>In such surveying a line joining any two stations is considered to be straight. </a:t>
            </a:r>
          </a:p>
          <a:p>
            <a:pPr algn="just">
              <a:buClr>
                <a:srgbClr val="FF0000"/>
              </a:buClr>
            </a:pPr>
            <a:r>
              <a:rPr lang="en-US" sz="3600" dirty="0">
                <a:latin typeface="Times New Roman" panose="02020603050405020304" pitchFamily="18" charset="0"/>
                <a:ea typeface="+mj-ea"/>
                <a:cs typeface="Times New Roman" panose="02020603050405020304" pitchFamily="18" charset="0"/>
              </a:rPr>
              <a:t>The triangle formed by any three points is considered as a plane triangle, and the angles of the triangle are considered as plain angles.</a:t>
            </a:r>
          </a:p>
          <a:p>
            <a:pPr algn="just">
              <a:buClr>
                <a:srgbClr val="FF0000"/>
              </a:buClr>
            </a:pPr>
            <a:r>
              <a:rPr lang="en-US" sz="3600" dirty="0">
                <a:latin typeface="Times New Roman" panose="02020603050405020304" pitchFamily="18" charset="0"/>
                <a:ea typeface="+mj-ea"/>
                <a:cs typeface="Times New Roman" panose="02020603050405020304" pitchFamily="18" charset="0"/>
              </a:rPr>
              <a:t>Surveying is carried out for a small area of less than 250 km</a:t>
            </a:r>
            <a:r>
              <a:rPr lang="en-US" sz="3600" baseline="30000" dirty="0">
                <a:latin typeface="Times New Roman" panose="02020603050405020304" pitchFamily="18" charset="0"/>
                <a:ea typeface="+mj-ea"/>
                <a:cs typeface="Times New Roman" panose="02020603050405020304" pitchFamily="18" charset="0"/>
              </a:rPr>
              <a:t>2</a:t>
            </a:r>
            <a:r>
              <a:rPr lang="en-US" sz="3600" dirty="0">
                <a:latin typeface="Times New Roman" panose="02020603050405020304" pitchFamily="18" charset="0"/>
                <a:ea typeface="+mj-ea"/>
                <a:cs typeface="Times New Roman" panose="02020603050405020304" pitchFamily="18" charset="0"/>
              </a:rPr>
              <a:t> . </a:t>
            </a:r>
          </a:p>
          <a:p>
            <a:pPr algn="just">
              <a:buClr>
                <a:srgbClr val="FF0000"/>
              </a:buClr>
            </a:pPr>
            <a:r>
              <a:rPr lang="en-US" sz="3600" dirty="0">
                <a:latin typeface="Times New Roman" panose="02020603050405020304" pitchFamily="18" charset="0"/>
                <a:ea typeface="+mj-ea"/>
                <a:cs typeface="Times New Roman" panose="02020603050405020304" pitchFamily="18" charset="0"/>
              </a:rPr>
              <a:t>It is carried out by local or state agencies like Irrigation department, Railway department.</a:t>
            </a:r>
            <a:endParaRPr lang="en-IN" sz="3600" dirty="0">
              <a:latin typeface="Times New Roman" panose="02020603050405020304" pitchFamily="18" charset="0"/>
              <a:ea typeface="+mj-ea"/>
              <a:cs typeface="Times New Roman" panose="02020603050405020304" pitchFamily="18" charset="0"/>
            </a:endParaRPr>
          </a:p>
          <a:p>
            <a:pPr marL="430605" indent="-457200" algn="just" fontAlgn="base">
              <a:spcAft>
                <a:spcPct val="0"/>
              </a:spcAft>
              <a:buSzTx/>
              <a:buFont typeface="Wingdings" panose="05000000000000000000" pitchFamily="2" charset="2"/>
              <a:buChar char="Ø"/>
            </a:pPr>
            <a:endParaRPr lang="en-US" altLang="en-US" sz="3500" dirty="0">
              <a:latin typeface="+mj-lt"/>
              <a:ea typeface="+mj-ea"/>
              <a:cs typeface="+mj-cs"/>
            </a:endParaRPr>
          </a:p>
        </p:txBody>
      </p:sp>
      <p:sp>
        <p:nvSpPr>
          <p:cNvPr id="4" name="Date Placeholder 3"/>
          <p:cNvSpPr>
            <a:spLocks noGrp="1"/>
          </p:cNvSpPr>
          <p:nvPr>
            <p:ph type="dt" sz="half" idx="10"/>
          </p:nvPr>
        </p:nvSpPr>
        <p:spPr/>
        <p:txBody>
          <a:bodyPr/>
          <a:lstStyle/>
          <a:p>
            <a:fld id="{52706CC5-57B1-4405-84B3-8257B367659C}" type="datetime1">
              <a:rPr lang="en-US" smtClean="0"/>
              <a:pPr/>
              <a:t>3/19/2020</a:t>
            </a:fld>
            <a:endParaRPr lang="en-US" dirty="0"/>
          </a:p>
        </p:txBody>
      </p:sp>
      <p:sp>
        <p:nvSpPr>
          <p:cNvPr id="5" name="Slide Number Placeholder 4"/>
          <p:cNvSpPr>
            <a:spLocks noGrp="1"/>
          </p:cNvSpPr>
          <p:nvPr>
            <p:ph type="sldNum" sz="quarter" idx="12"/>
          </p:nvPr>
        </p:nvSpPr>
        <p:spPr/>
        <p:txBody>
          <a:bodyPr/>
          <a:lstStyle/>
          <a:p>
            <a:fld id="{DA60BA0E-20D0-4E7C-B286-26C960A6788F}" type="slidenum">
              <a:rPr lang="en-US" smtClean="0"/>
              <a:pPr/>
              <a:t>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362" y="5765645"/>
            <a:ext cx="267017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02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Example 1</a:t>
            </a:r>
          </a:p>
        </p:txBody>
      </p:sp>
      <p:sp>
        <p:nvSpPr>
          <p:cNvPr id="6" name="Content Placeholder 5"/>
          <p:cNvSpPr>
            <a:spLocks noGrp="1"/>
          </p:cNvSpPr>
          <p:nvPr>
            <p:ph idx="1"/>
          </p:nvPr>
        </p:nvSpPr>
        <p:spPr>
          <a:xfrm>
            <a:off x="228600" y="914400"/>
            <a:ext cx="8763000" cy="5562600"/>
          </a:xfrm>
        </p:spPr>
        <p:txBody>
          <a:bodyPr/>
          <a:lstStyle/>
          <a:p>
            <a:pPr marL="0" indent="0" algn="just">
              <a:buNone/>
            </a:pPr>
            <a:r>
              <a:rPr lang="en-US" dirty="0">
                <a:latin typeface="Times New Roman" panose="02020603050405020304" pitchFamily="18" charset="0"/>
                <a:cs typeface="Times New Roman" panose="02020603050405020304" pitchFamily="18" charset="0"/>
              </a:rPr>
              <a:t>The following are bearings taken on a closed compass traverse. Compute the included angles and correct them for observational errors. Determine the correct bearings of the lines.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87578744"/>
              </p:ext>
            </p:extLst>
          </p:nvPr>
        </p:nvGraphicFramePr>
        <p:xfrm>
          <a:off x="914400" y="2514600"/>
          <a:ext cx="6172200" cy="18288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Line</a:t>
                      </a:r>
                      <a:r>
                        <a:rPr lang="en-US" sz="2400" baseline="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Fore Bearing</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Back Bearing</a:t>
                      </a:r>
                    </a:p>
                  </a:txBody>
                  <a:tcPr/>
                </a:tc>
                <a:extLst>
                  <a:ext uri="{0D108BD9-81ED-4DB2-BD59-A6C34878D82A}">
                    <a16:rowId xmlns:a16="http://schemas.microsoft.com/office/drawing/2014/main" val="10000"/>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AB</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45˚ 30’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225˚ 30’</a:t>
                      </a:r>
                    </a:p>
                  </a:txBody>
                  <a:tcPr/>
                </a:tc>
                <a:extLst>
                  <a:ext uri="{0D108BD9-81ED-4DB2-BD59-A6C34878D82A}">
                    <a16:rowId xmlns:a16="http://schemas.microsoft.com/office/drawing/2014/main" val="10001"/>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BC</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193˚</a:t>
                      </a:r>
                      <a:r>
                        <a:rPr lang="en-US" sz="2400" baseline="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30’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002"/>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337˚</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156˚</a:t>
                      </a:r>
                      <a:r>
                        <a:rPr lang="en-US" sz="2400" baseline="0" dirty="0">
                          <a:solidFill>
                            <a:schemeClr val="tx1"/>
                          </a:solidFill>
                          <a:latin typeface="Times New Roman" panose="02020603050405020304" pitchFamily="18" charset="0"/>
                          <a:cs typeface="Times New Roman" panose="02020603050405020304" pitchFamily="18" charset="0"/>
                        </a:rPr>
                        <a:t> 30’</a:t>
                      </a:r>
                      <a:endParaRPr 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6388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56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Example 2</a:t>
            </a:r>
          </a:p>
        </p:txBody>
      </p:sp>
      <p:sp>
        <p:nvSpPr>
          <p:cNvPr id="6" name="Content Placeholder 5"/>
          <p:cNvSpPr>
            <a:spLocks noGrp="1"/>
          </p:cNvSpPr>
          <p:nvPr>
            <p:ph idx="1"/>
          </p:nvPr>
        </p:nvSpPr>
        <p:spPr>
          <a:xfrm>
            <a:off x="228600" y="914400"/>
            <a:ext cx="8763000" cy="5562600"/>
          </a:xfrm>
        </p:spPr>
        <p:txBody>
          <a:bodyPr/>
          <a:lstStyle/>
          <a:p>
            <a:pPr marL="0" indent="0" algn="just">
              <a:buNone/>
            </a:pPr>
            <a:r>
              <a:rPr lang="en-US" dirty="0">
                <a:latin typeface="Times New Roman" panose="02020603050405020304" pitchFamily="18" charset="0"/>
                <a:cs typeface="Times New Roman" panose="02020603050405020304" pitchFamily="18" charset="0"/>
              </a:rPr>
              <a:t>The following are bearings taken on a closed compass traverse. Compute the included angles and correct them for observational errors. Determine the correct bearings of the lines.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717499109"/>
              </p:ext>
            </p:extLst>
          </p:nvPr>
        </p:nvGraphicFramePr>
        <p:xfrm>
          <a:off x="914400" y="2514600"/>
          <a:ext cx="6172200" cy="22860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Line</a:t>
                      </a:r>
                      <a:r>
                        <a:rPr lang="en-US" sz="2400" baseline="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Fore Bearing</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Back Bearing</a:t>
                      </a:r>
                    </a:p>
                  </a:txBody>
                  <a:tcPr/>
                </a:tc>
                <a:extLst>
                  <a:ext uri="{0D108BD9-81ED-4DB2-BD59-A6C34878D82A}">
                    <a16:rowId xmlns:a16="http://schemas.microsoft.com/office/drawing/2014/main" val="10000"/>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AB</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120˚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300˚</a:t>
                      </a:r>
                    </a:p>
                  </a:txBody>
                  <a:tcPr/>
                </a:tc>
                <a:extLst>
                  <a:ext uri="{0D108BD9-81ED-4DB2-BD59-A6C34878D82A}">
                    <a16:rowId xmlns:a16="http://schemas.microsoft.com/office/drawing/2014/main" val="10001"/>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BC</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60˚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246˚</a:t>
                      </a:r>
                    </a:p>
                  </a:txBody>
                  <a:tcPr/>
                </a:tc>
                <a:extLst>
                  <a:ext uri="{0D108BD9-81ED-4DB2-BD59-A6C34878D82A}">
                    <a16:rowId xmlns:a16="http://schemas.microsoft.com/office/drawing/2014/main" val="10002"/>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CD</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318˚</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136˚</a:t>
                      </a:r>
                    </a:p>
                  </a:txBody>
                  <a:tcPr/>
                </a:tc>
                <a:extLst>
                  <a:ext uri="{0D108BD9-81ED-4DB2-BD59-A6C34878D82A}">
                    <a16:rowId xmlns:a16="http://schemas.microsoft.com/office/drawing/2014/main" val="10003"/>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DA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200˚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16˚</a:t>
                      </a:r>
                    </a:p>
                  </a:txBody>
                  <a:tcPr/>
                </a:tc>
                <a:extLst>
                  <a:ext uri="{0D108BD9-81ED-4DB2-BD59-A6C34878D82A}">
                    <a16:rowId xmlns:a16="http://schemas.microsoft.com/office/drawing/2014/main" val="10004"/>
                  </a:ext>
                </a:extLst>
              </a:tr>
            </a:tbl>
          </a:graphicData>
        </a:graphic>
      </p:graphicFrame>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543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Example 3</a:t>
            </a:r>
          </a:p>
        </p:txBody>
      </p:sp>
      <p:sp>
        <p:nvSpPr>
          <p:cNvPr id="6" name="Content Placeholder 5"/>
          <p:cNvSpPr>
            <a:spLocks noGrp="1"/>
          </p:cNvSpPr>
          <p:nvPr>
            <p:ph idx="1"/>
          </p:nvPr>
        </p:nvSpPr>
        <p:spPr>
          <a:xfrm>
            <a:off x="228600" y="914400"/>
            <a:ext cx="8763000" cy="5562600"/>
          </a:xfrm>
        </p:spPr>
        <p:txBody>
          <a:bodyPr/>
          <a:lstStyle/>
          <a:p>
            <a:pPr marL="0" indent="0" algn="just">
              <a:buNone/>
            </a:pPr>
            <a:r>
              <a:rPr lang="en-US" dirty="0">
                <a:latin typeface="Times New Roman" panose="02020603050405020304" pitchFamily="18" charset="0"/>
                <a:cs typeface="Times New Roman" panose="02020603050405020304" pitchFamily="18" charset="0"/>
              </a:rPr>
              <a:t>The following are bearings taken on a closed compass traverse. Compute the included angles and correct them for observational errors. Determine the correct bearings of the lines.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57376968"/>
              </p:ext>
            </p:extLst>
          </p:nvPr>
        </p:nvGraphicFramePr>
        <p:xfrm>
          <a:off x="914400" y="2514600"/>
          <a:ext cx="6172200" cy="27432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Line</a:t>
                      </a:r>
                      <a:r>
                        <a:rPr lang="en-US" sz="2400" baseline="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Fore Bearing</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Back Bearing</a:t>
                      </a:r>
                    </a:p>
                  </a:txBody>
                  <a:tcPr/>
                </a:tc>
                <a:extLst>
                  <a:ext uri="{0D108BD9-81ED-4DB2-BD59-A6C34878D82A}">
                    <a16:rowId xmlns:a16="http://schemas.microsoft.com/office/drawing/2014/main" val="10000"/>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AB</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71˚ 05’</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250˚ 20’</a:t>
                      </a:r>
                    </a:p>
                  </a:txBody>
                  <a:tcPr/>
                </a:tc>
                <a:extLst>
                  <a:ext uri="{0D108BD9-81ED-4DB2-BD59-A6C34878D82A}">
                    <a16:rowId xmlns:a16="http://schemas.microsoft.com/office/drawing/2014/main" val="10001"/>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BC</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110˚ 20’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292˚ 35’</a:t>
                      </a:r>
                    </a:p>
                  </a:txBody>
                  <a:tcPr/>
                </a:tc>
                <a:extLst>
                  <a:ext uri="{0D108BD9-81ED-4DB2-BD59-A6C34878D82A}">
                    <a16:rowId xmlns:a16="http://schemas.microsoft.com/office/drawing/2014/main" val="10002"/>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CD</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161˚ 35’</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341˚ 45’</a:t>
                      </a:r>
                    </a:p>
                  </a:txBody>
                  <a:tcPr/>
                </a:tc>
                <a:extLst>
                  <a:ext uri="{0D108BD9-81ED-4DB2-BD59-A6C34878D82A}">
                    <a16:rowId xmlns:a16="http://schemas.microsoft.com/office/drawing/2014/main" val="10003"/>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DA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220˚ 50’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40˚ 05’</a:t>
                      </a:r>
                    </a:p>
                  </a:txBody>
                  <a:tcPr/>
                </a:tc>
                <a:extLst>
                  <a:ext uri="{0D108BD9-81ED-4DB2-BD59-A6C34878D82A}">
                    <a16:rowId xmlns:a16="http://schemas.microsoft.com/office/drawing/2014/main" val="10004"/>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EA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300˚ 50’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121˚ 10’</a:t>
                      </a:r>
                    </a:p>
                  </a:txBody>
                  <a:tcPr/>
                </a:tc>
                <a:extLst>
                  <a:ext uri="{0D108BD9-81ED-4DB2-BD59-A6C34878D82A}">
                    <a16:rowId xmlns:a16="http://schemas.microsoft.com/office/drawing/2014/main" val="10005"/>
                  </a:ext>
                </a:extLst>
              </a:tr>
            </a:tbl>
          </a:graphicData>
        </a:graphic>
      </p:graphicFrame>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451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762000"/>
          </a:xfrm>
        </p:spPr>
        <p:txBody>
          <a:bodyPr>
            <a:normAutofit fontScale="90000"/>
          </a:bodyPr>
          <a:lstStyle/>
          <a:p>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Homework</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Example 1 </a:t>
            </a:r>
          </a:p>
        </p:txBody>
      </p:sp>
      <p:sp>
        <p:nvSpPr>
          <p:cNvPr id="6" name="Content Placeholder 5"/>
          <p:cNvSpPr>
            <a:spLocks noGrp="1"/>
          </p:cNvSpPr>
          <p:nvPr>
            <p:ph idx="1"/>
          </p:nvPr>
        </p:nvSpPr>
        <p:spPr>
          <a:xfrm>
            <a:off x="228600" y="914400"/>
            <a:ext cx="8763000" cy="5562600"/>
          </a:xfrm>
        </p:spPr>
        <p:txBody>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following are bearings taken on a closed compass traverse. Compute the included angles and correct them for observational errors. Determine the correct bearings of the lines.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12611835"/>
              </p:ext>
            </p:extLst>
          </p:nvPr>
        </p:nvGraphicFramePr>
        <p:xfrm>
          <a:off x="990600" y="3505200"/>
          <a:ext cx="6172200" cy="18288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Line</a:t>
                      </a:r>
                      <a:r>
                        <a:rPr lang="en-US" sz="2400" baseline="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Fore Bearing</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Back Bearing</a:t>
                      </a:r>
                    </a:p>
                  </a:txBody>
                  <a:tcPr/>
                </a:tc>
                <a:extLst>
                  <a:ext uri="{0D108BD9-81ED-4DB2-BD59-A6C34878D82A}">
                    <a16:rowId xmlns:a16="http://schemas.microsoft.com/office/drawing/2014/main" val="10000"/>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AB</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328˚</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148˚ </a:t>
                      </a:r>
                    </a:p>
                  </a:txBody>
                  <a:tcPr/>
                </a:tc>
                <a:extLst>
                  <a:ext uri="{0D108BD9-81ED-4DB2-BD59-A6C34878D82A}">
                    <a16:rowId xmlns:a16="http://schemas.microsoft.com/office/drawing/2014/main" val="10001"/>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BC</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32˚</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210˚30’</a:t>
                      </a:r>
                    </a:p>
                  </a:txBody>
                  <a:tcPr/>
                </a:tc>
                <a:extLst>
                  <a:ext uri="{0D108BD9-81ED-4DB2-BD59-A6C34878D82A}">
                    <a16:rowId xmlns:a16="http://schemas.microsoft.com/office/drawing/2014/main" val="10002"/>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a:txBody>
                  <a:tcPr/>
                </a:tc>
                <a:extLst>
                  <a:ext uri="{0D108BD9-81ED-4DB2-BD59-A6C34878D82A}">
                    <a16:rowId xmlns:a16="http://schemas.microsoft.com/office/drawing/2014/main" val="10003"/>
                  </a:ext>
                </a:extLst>
              </a:tr>
            </a:tbl>
          </a:graphicData>
        </a:graphic>
      </p:graphicFrame>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6388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9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60960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Example 2</a:t>
            </a:r>
          </a:p>
        </p:txBody>
      </p:sp>
      <p:sp>
        <p:nvSpPr>
          <p:cNvPr id="6" name="Content Placeholder 5"/>
          <p:cNvSpPr>
            <a:spLocks noGrp="1"/>
          </p:cNvSpPr>
          <p:nvPr>
            <p:ph idx="1"/>
          </p:nvPr>
        </p:nvSpPr>
        <p:spPr>
          <a:xfrm>
            <a:off x="228600" y="914400"/>
            <a:ext cx="8763000" cy="5562600"/>
          </a:xfrm>
        </p:spPr>
        <p:txBody>
          <a:bodyPr/>
          <a:lstStyle/>
          <a:p>
            <a:pPr marL="0" indent="0" algn="just">
              <a:buNone/>
            </a:pPr>
            <a:r>
              <a:rPr lang="en-US" dirty="0">
                <a:latin typeface="Times New Roman" panose="02020603050405020304" pitchFamily="18" charset="0"/>
                <a:cs typeface="Times New Roman" panose="02020603050405020304" pitchFamily="18" charset="0"/>
              </a:rPr>
              <a:t>The following are bearings taken on a closed compass traverse. Compute the included angles and correct them for observational errors. Determine the correct bearings of the lines.</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22822419"/>
              </p:ext>
            </p:extLst>
          </p:nvPr>
        </p:nvGraphicFramePr>
        <p:xfrm>
          <a:off x="914400" y="2514600"/>
          <a:ext cx="6172200" cy="228600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Line</a:t>
                      </a:r>
                      <a:r>
                        <a:rPr lang="en-US" sz="2400" baseline="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Fore Bearing</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Back Bearing</a:t>
                      </a:r>
                    </a:p>
                  </a:txBody>
                  <a:tcPr/>
                </a:tc>
                <a:extLst>
                  <a:ext uri="{0D108BD9-81ED-4DB2-BD59-A6C34878D82A}">
                    <a16:rowId xmlns:a16="http://schemas.microsoft.com/office/drawing/2014/main" val="10000"/>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AB</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93˚</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268˚</a:t>
                      </a:r>
                    </a:p>
                  </a:txBody>
                  <a:tcPr/>
                </a:tc>
                <a:extLst>
                  <a:ext uri="{0D108BD9-81ED-4DB2-BD59-A6C34878D82A}">
                    <a16:rowId xmlns:a16="http://schemas.microsoft.com/office/drawing/2014/main" val="10001"/>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BC</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37˚30’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220˚</a:t>
                      </a:r>
                    </a:p>
                  </a:txBody>
                  <a:tcPr/>
                </a:tc>
                <a:extLst>
                  <a:ext uri="{0D108BD9-81ED-4DB2-BD59-A6C34878D82A}">
                    <a16:rowId xmlns:a16="http://schemas.microsoft.com/office/drawing/2014/main" val="10002"/>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CD</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260˚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10003"/>
                  </a:ext>
                </a:extLst>
              </a:tr>
              <a:tr h="36830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DA</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160˚</a:t>
                      </a:r>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342˚30’</a:t>
                      </a:r>
                    </a:p>
                  </a:txBody>
                  <a:tcPr/>
                </a:tc>
                <a:extLst>
                  <a:ext uri="{0D108BD9-81ED-4DB2-BD59-A6C34878D82A}">
                    <a16:rowId xmlns:a16="http://schemas.microsoft.com/office/drawing/2014/main" val="10004"/>
                  </a:ext>
                </a:extLst>
              </a:tr>
            </a:tbl>
          </a:graphicData>
        </a:graphic>
      </p:graphicFrame>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98" y="381000"/>
            <a:ext cx="8802202" cy="685800"/>
          </a:xfrm>
        </p:spPr>
        <p:txBody>
          <a:bodyPr>
            <a:noAutofit/>
          </a:bodyPr>
          <a:lstStyle/>
          <a:p>
            <a:pPr algn="just"/>
            <a:r>
              <a:rPr lang="en-US" sz="4000" b="1" dirty="0">
                <a:solidFill>
                  <a:srgbClr val="FF0000"/>
                </a:solidFill>
                <a:latin typeface="Times New Roman" panose="02020603050405020304" pitchFamily="18" charset="0"/>
                <a:cs typeface="Times New Roman" panose="02020603050405020304" pitchFamily="18" charset="0"/>
              </a:rPr>
              <a:t>Primary Divisions of Surveying</a:t>
            </a:r>
          </a:p>
        </p:txBody>
      </p:sp>
      <p:sp>
        <p:nvSpPr>
          <p:cNvPr id="3" name="Content Placeholder 2"/>
          <p:cNvSpPr>
            <a:spLocks noGrp="1"/>
          </p:cNvSpPr>
          <p:nvPr>
            <p:ph idx="1"/>
          </p:nvPr>
        </p:nvSpPr>
        <p:spPr>
          <a:xfrm>
            <a:off x="227468" y="1219200"/>
            <a:ext cx="8689063" cy="5360276"/>
          </a:xfrm>
        </p:spPr>
        <p:txBody>
          <a:bodyPr>
            <a:normAutofit lnSpcReduction="10000"/>
          </a:bodyPr>
          <a:lstStyle/>
          <a:p>
            <a:pPr algn="just">
              <a:buNone/>
            </a:pPr>
            <a:r>
              <a:rPr lang="en-US" sz="3000" b="1" dirty="0">
                <a:solidFill>
                  <a:srgbClr val="002060"/>
                </a:solidFill>
                <a:latin typeface="Times New Roman" panose="02020603050405020304" pitchFamily="18" charset="0"/>
                <a:ea typeface="+mj-ea"/>
                <a:cs typeface="Times New Roman" panose="02020603050405020304" pitchFamily="18" charset="0"/>
              </a:rPr>
              <a:t>Geodetic Surveying</a:t>
            </a:r>
            <a:endParaRPr lang="en-US" sz="3000" b="1" dirty="0">
              <a:latin typeface="Times New Roman" panose="02020603050405020304" pitchFamily="18" charset="0"/>
              <a:cs typeface="Times New Roman" panose="02020603050405020304" pitchFamily="18" charset="0"/>
            </a:endParaRPr>
          </a:p>
          <a:p>
            <a:pPr algn="just">
              <a:buClr>
                <a:srgbClr val="FF0000"/>
              </a:buClr>
            </a:pPr>
            <a:r>
              <a:rPr lang="en-US" sz="2800" dirty="0">
                <a:latin typeface="Times New Roman" panose="02020603050405020304" pitchFamily="18" charset="0"/>
                <a:cs typeface="Times New Roman" panose="02020603050405020304" pitchFamily="18" charset="0"/>
              </a:rPr>
              <a:t>The geodetic Surveying is that type of surveying in which the curvature of the earth is taken into account. </a:t>
            </a:r>
          </a:p>
          <a:p>
            <a:pPr algn="just">
              <a:buClr>
                <a:srgbClr val="FF0000"/>
              </a:buClr>
            </a:pPr>
            <a:r>
              <a:rPr lang="en-US" sz="2800" dirty="0">
                <a:latin typeface="Times New Roman" panose="02020603050405020304" pitchFamily="18" charset="0"/>
                <a:cs typeface="Times New Roman" panose="02020603050405020304" pitchFamily="18" charset="0"/>
              </a:rPr>
              <a:t>It is generally extended over larger areas. </a:t>
            </a:r>
          </a:p>
          <a:p>
            <a:pPr algn="just">
              <a:buClr>
                <a:srgbClr val="FF0000"/>
              </a:buClr>
            </a:pPr>
            <a:r>
              <a:rPr lang="en-US" sz="2800" dirty="0">
                <a:latin typeface="Times New Roman" panose="02020603050405020304" pitchFamily="18" charset="0"/>
                <a:cs typeface="Times New Roman" panose="02020603050405020304" pitchFamily="18" charset="0"/>
              </a:rPr>
              <a:t>The line joining any two stations is considered as curved line. </a:t>
            </a:r>
          </a:p>
          <a:p>
            <a:pPr algn="just">
              <a:buClr>
                <a:srgbClr val="FF0000"/>
              </a:buClr>
            </a:pPr>
            <a:r>
              <a:rPr lang="en-US" sz="2800" dirty="0">
                <a:latin typeface="Times New Roman" panose="02020603050405020304" pitchFamily="18" charset="0"/>
                <a:cs typeface="Times New Roman" panose="02020603050405020304" pitchFamily="18" charset="0"/>
              </a:rPr>
              <a:t>The triangle formed by any three points is considered to be spherical and the angles of the triangle are considered to be spherical angles. </a:t>
            </a:r>
          </a:p>
          <a:p>
            <a:pPr algn="just">
              <a:buClr>
                <a:srgbClr val="FF0000"/>
              </a:buClr>
            </a:pPr>
            <a:r>
              <a:rPr lang="en-US" sz="2800" dirty="0">
                <a:latin typeface="Times New Roman" panose="02020603050405020304" pitchFamily="18" charset="0"/>
                <a:cs typeface="Times New Roman" panose="02020603050405020304" pitchFamily="18" charset="0"/>
              </a:rPr>
              <a:t>Geodetic surveying is conducted  by the Survey of India Department and is carried out for a larger area exceeding 250 km</a:t>
            </a:r>
            <a:r>
              <a:rPr lang="en-US" sz="2800" baseline="30000" dirty="0">
                <a:latin typeface="Times New Roman" panose="02020603050405020304" pitchFamily="18" charset="0"/>
                <a:cs typeface="Times New Roman" panose="02020603050405020304" pitchFamily="18" charset="0"/>
              </a:rPr>
              <a:t>2</a:t>
            </a:r>
            <a:endParaRPr lang="en-IN" sz="2800" baseline="30000" dirty="0">
              <a:latin typeface="Times New Roman" panose="02020603050405020304" pitchFamily="18" charset="0"/>
              <a:cs typeface="Times New Roman" panose="02020603050405020304" pitchFamily="18" charset="0"/>
            </a:endParaRPr>
          </a:p>
          <a:p>
            <a:pPr marL="430605" indent="-457200" algn="just" fontAlgn="base">
              <a:spcAft>
                <a:spcPct val="0"/>
              </a:spcAft>
              <a:buSzTx/>
              <a:buFont typeface="Wingdings" panose="05000000000000000000" pitchFamily="2" charset="2"/>
              <a:buChar char="Ø"/>
            </a:pPr>
            <a:endParaRPr lang="en-US" altLang="en-US" sz="3500" dirty="0">
              <a:latin typeface="+mj-lt"/>
              <a:ea typeface="+mj-ea"/>
              <a:cs typeface="+mj-c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616" y="5867619"/>
            <a:ext cx="2674400" cy="1027913"/>
          </a:xfrm>
          <a:prstGeom prst="rect">
            <a:avLst/>
          </a:prstGeom>
        </p:spPr>
      </p:pic>
      <p:sp>
        <p:nvSpPr>
          <p:cNvPr id="4" name="Date Placeholder 3"/>
          <p:cNvSpPr>
            <a:spLocks noGrp="1"/>
          </p:cNvSpPr>
          <p:nvPr>
            <p:ph type="dt" sz="half" idx="10"/>
          </p:nvPr>
        </p:nvSpPr>
        <p:spPr/>
        <p:txBody>
          <a:bodyPr/>
          <a:lstStyle/>
          <a:p>
            <a:fld id="{52706CC5-57B1-4405-84B3-8257B367659C}" type="datetime1">
              <a:rPr lang="en-US" smtClean="0"/>
              <a:pPr/>
              <a:t>3/19/2020</a:t>
            </a:fld>
            <a:endParaRPr lang="en-US" dirty="0"/>
          </a:p>
        </p:txBody>
      </p:sp>
      <p:sp>
        <p:nvSpPr>
          <p:cNvPr id="5" name="Slide Number Placeholder 4"/>
          <p:cNvSpPr>
            <a:spLocks noGrp="1"/>
          </p:cNvSpPr>
          <p:nvPr>
            <p:ph type="sldNum" sz="quarter" idx="12"/>
          </p:nvPr>
        </p:nvSpPr>
        <p:spPr/>
        <p:txBody>
          <a:bodyPr/>
          <a:lstStyle/>
          <a:p>
            <a:fld id="{DA60BA0E-20D0-4E7C-B286-26C960A6788F}" type="slidenum">
              <a:rPr lang="en-US" smtClean="0"/>
              <a:pPr/>
              <a:t>4</a:t>
            </a:fld>
            <a:endParaRPr lang="en-US"/>
          </a:p>
        </p:txBody>
      </p:sp>
    </p:spTree>
    <p:extLst>
      <p:ext uri="{BB962C8B-B14F-4D97-AF65-F5344CB8AC3E}">
        <p14:creationId xmlns:p14="http://schemas.microsoft.com/office/powerpoint/2010/main" val="30537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pPr lvl="0"/>
            <a:r>
              <a:rPr lang="en-US" sz="3600" b="1" dirty="0">
                <a:solidFill>
                  <a:srgbClr val="FF0000"/>
                </a:solidFill>
                <a:latin typeface="Times New Roman" panose="02020603050405020304" pitchFamily="18" charset="0"/>
                <a:cs typeface="Times New Roman" panose="02020603050405020304" pitchFamily="18" charset="0"/>
              </a:rPr>
              <a:t>Plane surveying&amp; Geodetic surveying</a:t>
            </a:r>
          </a:p>
        </p:txBody>
      </p:sp>
      <p:pic>
        <p:nvPicPr>
          <p:cNvPr id="2050" name="Picture 2" descr="C:\Users\aparana.nagure\Desktop\geodetic-surve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752600"/>
            <a:ext cx="7717277" cy="38862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650246"/>
            <a:ext cx="267017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34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93820"/>
            <a:ext cx="91440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3200" b="1" i="0" u="none" strike="noStrike" cap="none" normalizeH="0" baseline="0" dirty="0">
                <a:ln>
                  <a:noFill/>
                </a:ln>
                <a:solidFill>
                  <a:srgbClr val="FF0000"/>
                </a:solidFill>
                <a:effectLst/>
                <a:latin typeface="Times New Roman" panose="02020603050405020304" pitchFamily="18" charset="0"/>
                <a:ea typeface="Calibri" pitchFamily="34" charset="0"/>
                <a:cs typeface="Times New Roman" pitchFamily="18" charset="0"/>
              </a:rPr>
              <a:t>Difference between plan </a:t>
            </a:r>
          </a:p>
          <a:p>
            <a:pPr marL="0" marR="0" lvl="0" indent="0" algn="l" defTabSz="914400" rtl="0" eaLnBrk="1" fontAlgn="base" latinLnBrk="0" hangingPunct="1">
              <a:lnSpc>
                <a:spcPct val="100000"/>
              </a:lnSpc>
              <a:spcBef>
                <a:spcPct val="0"/>
              </a:spcBef>
              <a:spcAft>
                <a:spcPct val="0"/>
              </a:spcAft>
              <a:buClrTx/>
              <a:buSzTx/>
              <a:tabLst/>
            </a:pPr>
            <a:r>
              <a:rPr kumimoji="0" lang="en-US" sz="3200" b="1" i="0" u="none" strike="noStrike" cap="none" normalizeH="0" baseline="0" dirty="0">
                <a:ln>
                  <a:noFill/>
                </a:ln>
                <a:solidFill>
                  <a:srgbClr val="FF0000"/>
                </a:solidFill>
                <a:effectLst/>
                <a:latin typeface="Times New Roman" panose="02020603050405020304" pitchFamily="18" charset="0"/>
                <a:ea typeface="Calibri" pitchFamily="34" charset="0"/>
                <a:cs typeface="Times New Roman" pitchFamily="18" charset="0"/>
              </a:rPr>
              <a:t>surveying and geodetic </a:t>
            </a:r>
          </a:p>
          <a:p>
            <a:pPr marL="0" marR="0" lvl="0" indent="0" algn="l" defTabSz="914400" rtl="0" eaLnBrk="1" fontAlgn="base" latinLnBrk="0" hangingPunct="1">
              <a:lnSpc>
                <a:spcPct val="100000"/>
              </a:lnSpc>
              <a:spcBef>
                <a:spcPct val="0"/>
              </a:spcBef>
              <a:spcAft>
                <a:spcPct val="0"/>
              </a:spcAft>
              <a:buClrTx/>
              <a:buSzTx/>
              <a:tabLst/>
            </a:pPr>
            <a:r>
              <a:rPr kumimoji="0" lang="en-US" sz="3200" b="1" i="0" u="none" strike="noStrike" cap="none" normalizeH="0" baseline="0" dirty="0">
                <a:ln>
                  <a:noFill/>
                </a:ln>
                <a:solidFill>
                  <a:srgbClr val="FF0000"/>
                </a:solidFill>
                <a:effectLst/>
                <a:latin typeface="Times New Roman" panose="02020603050405020304" pitchFamily="18" charset="0"/>
                <a:ea typeface="Calibri" pitchFamily="34" charset="0"/>
                <a:cs typeface="Times New Roman" pitchFamily="18" charset="0"/>
              </a:rPr>
              <a:t>surveying</a:t>
            </a:r>
            <a:endParaRPr kumimoji="0" lang="en-US" sz="3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62394955"/>
              </p:ext>
            </p:extLst>
          </p:nvPr>
        </p:nvGraphicFramePr>
        <p:xfrm>
          <a:off x="228599" y="1447801"/>
          <a:ext cx="8686801" cy="5410199"/>
        </p:xfrm>
        <a:graphic>
          <a:graphicData uri="http://schemas.openxmlformats.org/drawingml/2006/table">
            <a:tbl>
              <a:tblPr firstRow="1" bandRow="1">
                <a:effectLst>
                  <a:innerShdw blurRad="914400" dir="21540000">
                    <a:prstClr val="black"/>
                  </a:innerShdw>
                </a:effectLst>
                <a:tableStyleId>{3C2FFA5D-87B4-456A-9821-1D502468CF0F}</a:tableStyleId>
              </a:tblPr>
              <a:tblGrid>
                <a:gridCol w="556846">
                  <a:extLst>
                    <a:ext uri="{9D8B030D-6E8A-4147-A177-3AD203B41FA5}">
                      <a16:colId xmlns:a16="http://schemas.microsoft.com/office/drawing/2014/main" val="20000"/>
                    </a:ext>
                  </a:extLst>
                </a:gridCol>
                <a:gridCol w="3990339">
                  <a:extLst>
                    <a:ext uri="{9D8B030D-6E8A-4147-A177-3AD203B41FA5}">
                      <a16:colId xmlns:a16="http://schemas.microsoft.com/office/drawing/2014/main" val="20001"/>
                    </a:ext>
                  </a:extLst>
                </a:gridCol>
                <a:gridCol w="4139616">
                  <a:extLst>
                    <a:ext uri="{9D8B030D-6E8A-4147-A177-3AD203B41FA5}">
                      <a16:colId xmlns:a16="http://schemas.microsoft.com/office/drawing/2014/main" val="20002"/>
                    </a:ext>
                  </a:extLst>
                </a:gridCol>
              </a:tblGrid>
              <a:tr h="637233">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No.</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Plan surveying</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Geodetic surveying</a:t>
                      </a:r>
                    </a:p>
                  </a:txBody>
                  <a:tcPr marL="68580" marR="68580" marT="0" marB="0">
                    <a:solidFill>
                      <a:schemeClr val="tx2">
                        <a:lumMod val="20000"/>
                        <a:lumOff val="80000"/>
                      </a:schemeClr>
                    </a:solidFill>
                  </a:tcPr>
                </a:tc>
                <a:extLst>
                  <a:ext uri="{0D108BD9-81ED-4DB2-BD59-A6C34878D82A}">
                    <a16:rowId xmlns:a16="http://schemas.microsoft.com/office/drawing/2014/main" val="10000"/>
                  </a:ext>
                </a:extLst>
              </a:tr>
              <a:tr h="777039">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1.</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earth surface is considered as a plane surface.</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earth surface is considered as a curved surface</a:t>
                      </a:r>
                    </a:p>
                  </a:txBody>
                  <a:tcPr marL="68580" marR="68580" marT="0" marB="0">
                    <a:solidFill>
                      <a:schemeClr val="tx2">
                        <a:lumMod val="20000"/>
                        <a:lumOff val="80000"/>
                      </a:schemeClr>
                    </a:solidFill>
                  </a:tcPr>
                </a:tc>
                <a:extLst>
                  <a:ext uri="{0D108BD9-81ED-4DB2-BD59-A6C34878D82A}">
                    <a16:rowId xmlns:a16="http://schemas.microsoft.com/office/drawing/2014/main" val="10001"/>
                  </a:ext>
                </a:extLst>
              </a:tr>
              <a:tr h="758123">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2.</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curvature of earth surface is ignored.</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curvature of earth surface is taken in account.</a:t>
                      </a:r>
                    </a:p>
                  </a:txBody>
                  <a:tcPr marL="68580" marR="68580" marT="0" marB="0">
                    <a:solidFill>
                      <a:schemeClr val="tx2">
                        <a:lumMod val="20000"/>
                        <a:lumOff val="80000"/>
                      </a:schemeClr>
                    </a:solidFill>
                  </a:tcPr>
                </a:tc>
                <a:extLst>
                  <a:ext uri="{0D108BD9-81ED-4DB2-BD59-A6C34878D82A}">
                    <a16:rowId xmlns:a16="http://schemas.microsoft.com/office/drawing/2014/main" val="10002"/>
                  </a:ext>
                </a:extLst>
              </a:tr>
              <a:tr h="777039">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3.</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Line joining any two points is considered to be straight. </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Line joining any two points is considered to be curve.</a:t>
                      </a:r>
                    </a:p>
                  </a:txBody>
                  <a:tcPr marL="68580" marR="68580" marT="0" marB="0">
                    <a:solidFill>
                      <a:schemeClr val="tx2">
                        <a:lumMod val="20000"/>
                        <a:lumOff val="80000"/>
                      </a:schemeClr>
                    </a:solidFill>
                  </a:tcPr>
                </a:tc>
                <a:extLst>
                  <a:ext uri="{0D108BD9-81ED-4DB2-BD59-A6C34878D82A}">
                    <a16:rowId xmlns:a16="http://schemas.microsoft.com/office/drawing/2014/main" val="10003"/>
                  </a:ext>
                </a:extLst>
              </a:tr>
              <a:tr h="1137184">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4.</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triangle formed by any three points is considered as a plane triangle.</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triangle formed by any three points is considered as a spherical triangle.</a:t>
                      </a:r>
                    </a:p>
                  </a:txBody>
                  <a:tcPr marL="68580" marR="68580" marT="0" marB="0">
                    <a:solidFill>
                      <a:schemeClr val="tx2">
                        <a:lumMod val="20000"/>
                        <a:lumOff val="80000"/>
                      </a:schemeClr>
                    </a:solidFill>
                  </a:tcPr>
                </a:tc>
                <a:extLst>
                  <a:ext uri="{0D108BD9-81ED-4DB2-BD59-A6C34878D82A}">
                    <a16:rowId xmlns:a16="http://schemas.microsoft.com/office/drawing/2014/main" val="10004"/>
                  </a:ext>
                </a:extLst>
              </a:tr>
              <a:tr h="777039">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5.</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angle of triangle is   considered as plane angle.</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The angle of triangle is considered as spherical angle.</a:t>
                      </a:r>
                    </a:p>
                  </a:txBody>
                  <a:tcPr marL="68580" marR="68580" marT="0" marB="0">
                    <a:solidFill>
                      <a:schemeClr val="tx2">
                        <a:lumMod val="20000"/>
                        <a:lumOff val="80000"/>
                      </a:schemeClr>
                    </a:solidFill>
                  </a:tcPr>
                </a:tc>
                <a:extLst>
                  <a:ext uri="{0D108BD9-81ED-4DB2-BD59-A6C34878D82A}">
                    <a16:rowId xmlns:a16="http://schemas.microsoft.com/office/drawing/2014/main" val="10005"/>
                  </a:ext>
                </a:extLst>
              </a:tr>
              <a:tr h="546542">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6.</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Carried out for a small area &lt;250km</a:t>
                      </a:r>
                      <a:r>
                        <a:rPr lang="en-US" sz="2000" baseline="30000" dirty="0">
                          <a:solidFill>
                            <a:schemeClr val="tx1"/>
                          </a:solidFill>
                          <a:latin typeface="Times New Roman" panose="02020603050405020304" pitchFamily="18" charset="0"/>
                          <a:ea typeface="Calibri"/>
                          <a:cs typeface="Times New Roman" panose="02020603050405020304" pitchFamily="18" charset="0"/>
                        </a:rPr>
                        <a:t>2</a:t>
                      </a:r>
                      <a:r>
                        <a:rPr lang="en-US" sz="2000" dirty="0">
                          <a:solidFill>
                            <a:schemeClr val="tx1"/>
                          </a:solidFill>
                          <a:latin typeface="Times New Roman" panose="02020603050405020304" pitchFamily="18" charset="0"/>
                          <a:ea typeface="Calibri"/>
                          <a:cs typeface="Times New Roman" panose="02020603050405020304" pitchFamily="18" charset="0"/>
                        </a:rPr>
                        <a:t> </a:t>
                      </a:r>
                    </a:p>
                  </a:txBody>
                  <a:tcPr marL="68580" marR="68580" marT="0" marB="0">
                    <a:solidFill>
                      <a:schemeClr val="tx2">
                        <a:lumMod val="20000"/>
                        <a:lumOff val="80000"/>
                      </a:schemeClr>
                    </a:solidFill>
                  </a:tcPr>
                </a:tc>
                <a:tc>
                  <a:txBody>
                    <a:bodyPr/>
                    <a:lstStyle/>
                    <a:p>
                      <a:pPr marL="0" marR="0">
                        <a:lnSpc>
                          <a:spcPct val="115000"/>
                        </a:lnSpc>
                        <a:spcBef>
                          <a:spcPts val="0"/>
                        </a:spcBef>
                        <a:spcAft>
                          <a:spcPts val="0"/>
                        </a:spcAft>
                      </a:pPr>
                      <a:r>
                        <a:rPr lang="en-US" sz="2000" dirty="0">
                          <a:solidFill>
                            <a:schemeClr val="tx1"/>
                          </a:solidFill>
                          <a:latin typeface="Times New Roman" panose="02020603050405020304" pitchFamily="18" charset="0"/>
                          <a:ea typeface="Calibri"/>
                          <a:cs typeface="Times New Roman" panose="02020603050405020304" pitchFamily="18" charset="0"/>
                        </a:rPr>
                        <a:t>Carried out for a large area &gt;250km</a:t>
                      </a:r>
                      <a:r>
                        <a:rPr lang="en-US" sz="2000" baseline="30000" dirty="0">
                          <a:solidFill>
                            <a:schemeClr val="tx1"/>
                          </a:solidFill>
                          <a:latin typeface="Times New Roman" panose="02020603050405020304" pitchFamily="18" charset="0"/>
                          <a:ea typeface="Calibri"/>
                          <a:cs typeface="Times New Roman" panose="02020603050405020304" pitchFamily="18" charset="0"/>
                        </a:rPr>
                        <a:t>2</a:t>
                      </a:r>
                      <a:endParaRPr lang="en-US" sz="2000" dirty="0">
                        <a:solidFill>
                          <a:schemeClr val="tx1"/>
                        </a:solidFill>
                        <a:latin typeface="Times New Roman" panose="02020603050405020304" pitchFamily="18" charset="0"/>
                        <a:ea typeface="Calibri"/>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0006"/>
                  </a:ext>
                </a:extLst>
              </a:tr>
            </a:tbl>
          </a:graphicData>
        </a:graphic>
      </p:graphicFrame>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335" y="267237"/>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52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Autofit/>
          </a:bodyPr>
          <a:lstStyle/>
          <a:p>
            <a:pPr lvl="0"/>
            <a:r>
              <a:rPr lang="en-US" sz="3600" b="1" dirty="0">
                <a:solidFill>
                  <a:srgbClr val="FF0000"/>
                </a:solidFill>
                <a:latin typeface="Times New Roman" panose="02020603050405020304" pitchFamily="18" charset="0"/>
                <a:cs typeface="Times New Roman" panose="02020603050405020304" pitchFamily="18" charset="0"/>
              </a:rPr>
              <a:t>Fundamental Principal of Surveying</a:t>
            </a:r>
          </a:p>
        </p:txBody>
      </p:sp>
      <p:sp>
        <p:nvSpPr>
          <p:cNvPr id="3" name="Content Placeholder 2"/>
          <p:cNvSpPr>
            <a:spLocks noGrp="1"/>
          </p:cNvSpPr>
          <p:nvPr>
            <p:ph idx="1"/>
          </p:nvPr>
        </p:nvSpPr>
        <p:spPr>
          <a:xfrm>
            <a:off x="457200" y="1600200"/>
            <a:ext cx="8229600" cy="4008120"/>
          </a:xfrm>
        </p:spPr>
        <p:txBody>
          <a:bodyPr>
            <a:normAutofit/>
          </a:bodyPr>
          <a:lstStyle/>
          <a:p>
            <a:pPr>
              <a:buNone/>
            </a:pPr>
            <a:r>
              <a:rPr lang="en-US" sz="2800" dirty="0">
                <a:latin typeface="Times New Roman" pitchFamily="18" charset="0"/>
                <a:cs typeface="Times New Roman" pitchFamily="18" charset="0"/>
              </a:rPr>
              <a:t>Two basic principles of surveying</a:t>
            </a:r>
          </a:p>
          <a:p>
            <a:pPr>
              <a:buNone/>
            </a:pPr>
            <a:endParaRPr lang="en-US" sz="2800" dirty="0">
              <a:latin typeface="Times New Roman" pitchFamily="18" charset="0"/>
              <a:cs typeface="Times New Roman" pitchFamily="18" charset="0"/>
            </a:endParaRPr>
          </a:p>
          <a:p>
            <a:pPr marL="571500" lvl="0" indent="-571500">
              <a:buClr>
                <a:srgbClr val="FF0000"/>
              </a:buClr>
              <a:buFont typeface="+mj-lt"/>
              <a:buAutoNum type="romanLcPeriod"/>
            </a:pPr>
            <a:r>
              <a:rPr lang="en-US" sz="2800" dirty="0">
                <a:latin typeface="Times New Roman" pitchFamily="18" charset="0"/>
                <a:cs typeface="Times New Roman" pitchFamily="18" charset="0"/>
              </a:rPr>
              <a:t>Always work from the whole to the part</a:t>
            </a:r>
          </a:p>
          <a:p>
            <a:pPr marL="571500" lvl="0" indent="-571500">
              <a:buClr>
                <a:srgbClr val="FF0000"/>
              </a:buClr>
              <a:buFont typeface="+mj-lt"/>
              <a:buAutoNum type="romanLcPeriod"/>
            </a:pPr>
            <a:endParaRPr lang="en-US" sz="2800" dirty="0">
              <a:latin typeface="Times New Roman" pitchFamily="18" charset="0"/>
              <a:cs typeface="Times New Roman" pitchFamily="18" charset="0"/>
            </a:endParaRPr>
          </a:p>
          <a:p>
            <a:pPr marL="571500" lvl="0" indent="-571500">
              <a:buClr>
                <a:srgbClr val="FF0000"/>
              </a:buClr>
              <a:buFont typeface="+mj-lt"/>
              <a:buAutoNum type="romanLcPeriod"/>
            </a:pPr>
            <a:r>
              <a:rPr lang="en-US" sz="2800" dirty="0">
                <a:latin typeface="Times New Roman" pitchFamily="18" charset="0"/>
                <a:cs typeface="Times New Roman" pitchFamily="18" charset="0"/>
              </a:rPr>
              <a:t>To locate a new station by at least two measurement form fixed reference points </a:t>
            </a:r>
          </a:p>
          <a:p>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088" y="556260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79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pPr lvl="0"/>
            <a:r>
              <a:rPr lang="en-US" sz="3600" b="1" dirty="0" err="1">
                <a:solidFill>
                  <a:srgbClr val="FF0000"/>
                </a:solidFill>
                <a:latin typeface="Times New Roman" panose="02020603050405020304" pitchFamily="18" charset="0"/>
                <a:cs typeface="Times New Roman" panose="02020603050405020304" pitchFamily="18" charset="0"/>
              </a:rPr>
              <a:t>i</a:t>
            </a:r>
            <a:r>
              <a:rPr lang="en-US" sz="3600" b="1" dirty="0">
                <a:solidFill>
                  <a:srgbClr val="FF0000"/>
                </a:solidFill>
                <a:latin typeface="Times New Roman" panose="02020603050405020304" pitchFamily="18" charset="0"/>
                <a:cs typeface="Times New Roman" panose="02020603050405020304" pitchFamily="18" charset="0"/>
              </a:rPr>
              <a:t>. Always work from the</a:t>
            </a:r>
            <a:br>
              <a:rPr lang="en-US" sz="3600" b="1" dirty="0">
                <a:solidFill>
                  <a:srgbClr val="FF0000"/>
                </a:solidFill>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 whole to the part</a:t>
            </a:r>
          </a:p>
        </p:txBody>
      </p:sp>
      <p:pic>
        <p:nvPicPr>
          <p:cNvPr id="4" name="Content Placeholder 3" descr="FIG 2.2.png"/>
          <p:cNvPicPr>
            <a:picLocks noGrp="1"/>
          </p:cNvPicPr>
          <p:nvPr>
            <p:ph idx="1"/>
          </p:nvPr>
        </p:nvPicPr>
        <p:blipFill>
          <a:blip r:embed="rId2" cstate="print"/>
          <a:stretch>
            <a:fillRect/>
          </a:stretch>
        </p:blipFill>
        <p:spPr>
          <a:xfrm>
            <a:off x="5410200" y="1066800"/>
            <a:ext cx="3469942" cy="25146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796353"/>
            <a:ext cx="3698542" cy="251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3"/>
          <p:cNvSpPr txBox="1">
            <a:spLocks/>
          </p:cNvSpPr>
          <p:nvPr/>
        </p:nvSpPr>
        <p:spPr>
          <a:xfrm>
            <a:off x="303213" y="1219201"/>
            <a:ext cx="4233530" cy="5181600"/>
          </a:xfrm>
          <a:prstGeom prst="rect">
            <a:avLst/>
          </a:prstGeom>
        </p:spPr>
        <p:style>
          <a:lnRef idx="2">
            <a:schemeClr val="accent1"/>
          </a:lnRef>
          <a:fillRef idx="1">
            <a:schemeClr val="lt1"/>
          </a:fillRef>
          <a:effectRef idx="0">
            <a:schemeClr val="accent1"/>
          </a:effectRef>
          <a:fontRef idx="minor">
            <a:schemeClr val="dk1"/>
          </a:fontRef>
        </p:style>
        <p:txBody>
          <a:bodyPr vert="horz">
            <a:normAutofit fontScale="92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dk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dk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dk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dk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dk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dk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dk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dk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dk1"/>
                </a:solidFill>
                <a:latin typeface="+mn-lt"/>
                <a:ea typeface="+mn-ea"/>
                <a:cs typeface="+mn-cs"/>
              </a:defRPr>
            </a:lvl9pPr>
          </a:lstStyle>
          <a:p>
            <a:pPr algn="just">
              <a:spcBef>
                <a:spcPts val="600"/>
              </a:spcBef>
              <a:buClr>
                <a:schemeClr val="tx1"/>
              </a:buClr>
              <a:buFont typeface="Arial" panose="020B0604020202020204" pitchFamily="34" charset="0"/>
              <a:buChar char="•"/>
            </a:pPr>
            <a:r>
              <a:rPr lang="en-US" dirty="0"/>
              <a:t>The entire area or a very large area </a:t>
            </a:r>
            <a:r>
              <a:rPr lang="en-US" i="1" dirty="0"/>
              <a:t>(town, field) </a:t>
            </a:r>
            <a:r>
              <a:rPr lang="en-US" dirty="0"/>
              <a:t>is to be surveyed first. </a:t>
            </a:r>
          </a:p>
          <a:p>
            <a:pPr algn="just">
              <a:spcBef>
                <a:spcPts val="600"/>
              </a:spcBef>
              <a:buClr>
                <a:schemeClr val="tx1"/>
              </a:buClr>
              <a:buFont typeface="Arial" panose="020B0604020202020204" pitchFamily="34" charset="0"/>
              <a:buChar char="•"/>
            </a:pPr>
            <a:r>
              <a:rPr lang="en-US" dirty="0"/>
              <a:t>This main framework is in the form of polygons or triangles.</a:t>
            </a:r>
          </a:p>
          <a:p>
            <a:pPr algn="just">
              <a:spcBef>
                <a:spcPts val="600"/>
              </a:spcBef>
              <a:buClr>
                <a:schemeClr val="tx1"/>
              </a:buClr>
              <a:buFont typeface="Arial" panose="020B0604020202020204" pitchFamily="34" charset="0"/>
              <a:buChar char="•"/>
            </a:pPr>
            <a:r>
              <a:rPr lang="en-US" dirty="0"/>
              <a:t>The main framework is further subdivided into smaller areas for  detail surveying. </a:t>
            </a:r>
          </a:p>
          <a:p>
            <a:pPr algn="just">
              <a:spcBef>
                <a:spcPts val="600"/>
              </a:spcBef>
              <a:buClr>
                <a:schemeClr val="tx1"/>
              </a:buClr>
              <a:buFont typeface="Arial" panose="020B0604020202020204" pitchFamily="34" charset="0"/>
              <a:buChar char="•"/>
            </a:pPr>
            <a:r>
              <a:rPr lang="en-US" b="1" i="1" dirty="0"/>
              <a:t>This principle prevents the  accumulation of errors in the surveying and localizes the errors of measurement.</a:t>
            </a:r>
          </a:p>
          <a:p>
            <a:pPr algn="just">
              <a:spcBef>
                <a:spcPts val="600"/>
              </a:spcBef>
            </a:pPr>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64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763000" cy="990600"/>
          </a:xfrm>
        </p:spPr>
        <p:txBody>
          <a:bodyPr>
            <a:noAutofit/>
          </a:bodyPr>
          <a:lstStyle/>
          <a:p>
            <a:pPr lvl="0"/>
            <a:r>
              <a:rPr lang="en-US" sz="3600" b="1" dirty="0">
                <a:solidFill>
                  <a:srgbClr val="FF0000"/>
                </a:solidFill>
                <a:latin typeface="Times New Roman" panose="02020603050405020304" pitchFamily="18" charset="0"/>
                <a:cs typeface="Times New Roman" panose="02020603050405020304" pitchFamily="18" charset="0"/>
              </a:rPr>
              <a:t> ii. To locate a new station by at least two measurement form fixed reference point</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524000"/>
            <a:ext cx="4561823" cy="377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txBox="1">
            <a:spLocks/>
          </p:cNvSpPr>
          <p:nvPr/>
        </p:nvSpPr>
        <p:spPr>
          <a:xfrm>
            <a:off x="152400" y="1524000"/>
            <a:ext cx="3735387" cy="4495799"/>
          </a:xfrm>
          <a:prstGeom prst="rect">
            <a:avLst/>
          </a:prstGeom>
        </p:spPr>
        <p:style>
          <a:lnRef idx="2">
            <a:schemeClr val="accent1"/>
          </a:lnRef>
          <a:fillRef idx="1">
            <a:schemeClr val="lt1"/>
          </a:fillRef>
          <a:effectRef idx="0">
            <a:schemeClr val="accent1"/>
          </a:effectRef>
          <a:fontRef idx="minor">
            <a:schemeClr val="dk1"/>
          </a:fontRef>
        </p:style>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dk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dk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dk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dk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dk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dk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dk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dk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dk1"/>
                </a:solidFill>
                <a:latin typeface="+mn-lt"/>
                <a:ea typeface="+mn-ea"/>
                <a:cs typeface="+mn-cs"/>
              </a:defRPr>
            </a:lvl9pPr>
          </a:lstStyle>
          <a:p>
            <a:pPr algn="just">
              <a:spcBef>
                <a:spcPts val="600"/>
              </a:spcBef>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positions of ‘P’ and ‘Q’ are known and position of ‘R’ is to be located it can be done by:</a:t>
            </a:r>
          </a:p>
          <a:p>
            <a:pPr lvl="1" algn="just">
              <a:spcBef>
                <a:spcPts val="600"/>
              </a:spcBef>
            </a:pPr>
            <a:r>
              <a:rPr lang="en-US" sz="2000" i="1" dirty="0">
                <a:latin typeface="Times New Roman" panose="02020603050405020304" pitchFamily="18" charset="0"/>
                <a:cs typeface="Times New Roman" panose="02020603050405020304" pitchFamily="18" charset="0"/>
              </a:rPr>
              <a:t>Two lengths ‘PR’ and ‘QR’ (fig a)</a:t>
            </a:r>
          </a:p>
          <a:p>
            <a:pPr lvl="1" algn="just">
              <a:spcBef>
                <a:spcPts val="600"/>
              </a:spcBef>
            </a:pPr>
            <a:r>
              <a:rPr lang="en-US" sz="2000" i="1" dirty="0">
                <a:latin typeface="Times New Roman" panose="02020603050405020304" pitchFamily="18" charset="0"/>
                <a:cs typeface="Times New Roman" panose="02020603050405020304" pitchFamily="18" charset="0"/>
              </a:rPr>
              <a:t>Perpendicular distance ‘RS’ and distance ‘QS’ (fig b)</a:t>
            </a:r>
          </a:p>
          <a:p>
            <a:pPr lvl="1" algn="just">
              <a:spcBef>
                <a:spcPts val="600"/>
              </a:spcBef>
            </a:pPr>
            <a:r>
              <a:rPr lang="en-US" sz="2000" i="1" dirty="0">
                <a:latin typeface="Times New Roman" panose="02020603050405020304" pitchFamily="18" charset="0"/>
                <a:cs typeface="Times New Roman" panose="02020603050405020304" pitchFamily="18" charset="0"/>
              </a:rPr>
              <a:t>Angle at ‘Q’ and length ‘QR’ (fig c)</a:t>
            </a:r>
          </a:p>
          <a:p>
            <a:pPr lvl="1" algn="just">
              <a:spcBef>
                <a:spcPts val="600"/>
              </a:spcBef>
            </a:pPr>
            <a:r>
              <a:rPr lang="en-US" sz="2000" i="1" dirty="0">
                <a:latin typeface="Times New Roman" panose="02020603050405020304" pitchFamily="18" charset="0"/>
                <a:cs typeface="Times New Roman" panose="02020603050405020304" pitchFamily="18" charset="0"/>
              </a:rPr>
              <a:t>Angle at ‘Q’ and ‘P’ (fig d)</a:t>
            </a:r>
          </a:p>
          <a:p>
            <a:pPr lvl="1" algn="just">
              <a:spcBef>
                <a:spcPts val="600"/>
              </a:spcBef>
            </a:pPr>
            <a:r>
              <a:rPr lang="en-US" sz="2000" i="1" dirty="0">
                <a:latin typeface="Times New Roman" panose="02020603050405020304" pitchFamily="18" charset="0"/>
                <a:cs typeface="Times New Roman" panose="02020603050405020304" pitchFamily="18" charset="0"/>
              </a:rPr>
              <a:t>Angle at ‘Q’ and length ‘PR’ (fig e)</a:t>
            </a:r>
          </a:p>
          <a:p>
            <a:pPr algn="just">
              <a:spcBef>
                <a:spcPts val="600"/>
              </a:spcBef>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07830"/>
            <a:ext cx="267017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305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2027</TotalTime>
  <Words>2014</Words>
  <Application>Microsoft Office PowerPoint</Application>
  <PresentationFormat>On-screen Show (4:3)</PresentationFormat>
  <Paragraphs>287</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Baskerville Old Face</vt:lpstr>
      <vt:lpstr>Calibri</vt:lpstr>
      <vt:lpstr>Constantia</vt:lpstr>
      <vt:lpstr>Times New Roman</vt:lpstr>
      <vt:lpstr>Wingdings</vt:lpstr>
      <vt:lpstr>Wingdings 2</vt:lpstr>
      <vt:lpstr>Flow</vt:lpstr>
      <vt:lpstr>PowerPoint Presentation</vt:lpstr>
      <vt:lpstr> Primary classification  of Surveying</vt:lpstr>
      <vt:lpstr>Primary Divisions of Surveying</vt:lpstr>
      <vt:lpstr>Primary Divisions of Surveying</vt:lpstr>
      <vt:lpstr>Plane surveying&amp; Geodetic surveying</vt:lpstr>
      <vt:lpstr>PowerPoint Presentation</vt:lpstr>
      <vt:lpstr>Fundamental Principal of Surveying</vt:lpstr>
      <vt:lpstr>i. Always work from the  whole to the part</vt:lpstr>
      <vt:lpstr> ii. To locate a new station by at least two measurement form fixed reference point</vt:lpstr>
      <vt:lpstr>PowerPoint Presentation</vt:lpstr>
      <vt:lpstr>Classification based upon Instrument</vt:lpstr>
      <vt:lpstr>Triangulation</vt:lpstr>
      <vt:lpstr>Traversing </vt:lpstr>
      <vt:lpstr>Trilateration</vt:lpstr>
      <vt:lpstr>PowerPoint Presentation</vt:lpstr>
      <vt:lpstr>Scale and R.F.</vt:lpstr>
      <vt:lpstr>Representative Fraction (R.F.)</vt:lpstr>
      <vt:lpstr>PowerPoint Presentation</vt:lpstr>
      <vt:lpstr>Prismatic compass</vt:lpstr>
      <vt:lpstr>Bearings</vt:lpstr>
      <vt:lpstr>PowerPoint Presentation</vt:lpstr>
      <vt:lpstr>Observing Bearing of Line</vt:lpstr>
      <vt:lpstr>Whole Circle Bearing</vt:lpstr>
      <vt:lpstr>Quadrantal Bearing</vt:lpstr>
      <vt:lpstr>Whole circle bearing and Reduced Bearing</vt:lpstr>
      <vt:lpstr>Fore bearing and Back bearing and computation of angles </vt:lpstr>
      <vt:lpstr>PowerPoint Presentation</vt:lpstr>
      <vt:lpstr>Computation of Angles</vt:lpstr>
      <vt:lpstr>Included angle and excluded angle</vt:lpstr>
      <vt:lpstr>Example 1</vt:lpstr>
      <vt:lpstr>Example 2</vt:lpstr>
      <vt:lpstr>Example 3</vt:lpstr>
      <vt:lpstr>      Homework Example 1 </vt:lpstr>
      <vt:lpstr>Example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agarkar</dc:creator>
  <cp:lastModifiedBy>Vrunda Agarkar</cp:lastModifiedBy>
  <cp:revision>668</cp:revision>
  <dcterms:created xsi:type="dcterms:W3CDTF">2013-05-23T09:57:10Z</dcterms:created>
  <dcterms:modified xsi:type="dcterms:W3CDTF">2020-03-19T11:09:35Z</dcterms:modified>
</cp:coreProperties>
</file>